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9" r:id="rId1"/>
  </p:sldMasterIdLst>
  <p:notesMasterIdLst>
    <p:notesMasterId r:id="rId33"/>
  </p:notesMasterIdLst>
  <p:sldIdLst>
    <p:sldId id="256" r:id="rId2"/>
    <p:sldId id="288" r:id="rId3"/>
    <p:sldId id="257" r:id="rId4"/>
    <p:sldId id="258" r:id="rId5"/>
    <p:sldId id="260" r:id="rId6"/>
    <p:sldId id="267" r:id="rId7"/>
    <p:sldId id="266" r:id="rId8"/>
    <p:sldId id="261" r:id="rId9"/>
    <p:sldId id="274" r:id="rId10"/>
    <p:sldId id="275" r:id="rId11"/>
    <p:sldId id="268" r:id="rId12"/>
    <p:sldId id="269" r:id="rId13"/>
    <p:sldId id="270" r:id="rId14"/>
    <p:sldId id="271" r:id="rId15"/>
    <p:sldId id="272" r:id="rId16"/>
    <p:sldId id="278" r:id="rId17"/>
    <p:sldId id="273" r:id="rId18"/>
    <p:sldId id="264" r:id="rId19"/>
    <p:sldId id="262" r:id="rId20"/>
    <p:sldId id="277" r:id="rId21"/>
    <p:sldId id="279" r:id="rId22"/>
    <p:sldId id="265" r:id="rId23"/>
    <p:sldId id="280" r:id="rId24"/>
    <p:sldId id="281" r:id="rId25"/>
    <p:sldId id="282" r:id="rId26"/>
    <p:sldId id="283" r:id="rId27"/>
    <p:sldId id="287" r:id="rId28"/>
    <p:sldId id="284" r:id="rId29"/>
    <p:sldId id="285" r:id="rId30"/>
    <p:sldId id="286" r:id="rId31"/>
    <p:sldId id="26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54"/>
    <p:restoredTop sz="95833"/>
  </p:normalViewPr>
  <p:slideViewPr>
    <p:cSldViewPr snapToGrid="0" snapToObjects="1">
      <p:cViewPr varScale="1">
        <p:scale>
          <a:sx n="106" d="100"/>
          <a:sy n="106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5%D0%BA%D0%BB%D0%B0%D0%BC%D0%B0" TargetMode="External"/><Relationship Id="rId4" Type="http://schemas.openxmlformats.org/officeDocument/2006/relationships/hyperlink" Target="https://ru.wikipedia.org/wiki/ATL_(%D1%80%D0%B5%D0%BA%D0%BB%D0%B0%D0%BC%D0%B0)" TargetMode="External"/><Relationship Id="rId1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hyperlink" Target="https://ru.wikipedia.org/wiki/%D0%9C%D0%B0%D1%80%D0%BA%D0%B5%D1%82%D0%B8%D0%BD%D0%B3%D0%BE%D0%B2%D1%8B%D0%B5_%D0%BA%D0%BE%D0%BC%D0%BC%D1%83%D0%BD%D0%B8%D0%BA%D0%B0%D1%86%D0%B8%D0%B8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1%80%D0%BA%D0%B5%D1%82%D0%B8%D0%BD%D0%B3%D0%BE%D0%B2%D1%8B%D0%B5_%D0%BA%D0%BE%D0%BC%D0%BC%D1%83%D0%BD%D0%B8%D0%BA%D0%B0%D1%86%D0%B8%D0%B8" TargetMode="External"/><Relationship Id="rId4" Type="http://schemas.openxmlformats.org/officeDocument/2006/relationships/hyperlink" Target="https://ru.wikipedia.org/wiki/%D0%A0%D0%B5%D0%BA%D0%BB%D0%B0%D0%BC%D0%B0" TargetMode="External"/><Relationship Id="rId5" Type="http://schemas.openxmlformats.org/officeDocument/2006/relationships/hyperlink" Target="https://ru.wikipedia.org/wiki/ATL_(%D1%80%D0%B5%D0%BA%D0%BB%D0%B0%D0%BC%D0%B0)" TargetMode="External"/><Relationship Id="rId1" Type="http://schemas.openxmlformats.org/officeDocument/2006/relationships/image" Target="../media/image1.jpeg"/><Relationship Id="rId2" Type="http://schemas.openxmlformats.org/officeDocument/2006/relationships/hyperlink" Target="https://ru.wikipedia.org/wiki/%D0%90%D0%BD%D0%B3%D0%BB%D0%B8%D0%B9%D1%81%D0%BA%D0%B8%D0%B9_%D1%8F%D0%B7%D1%8B%D0%B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479C1-94F8-460D-95E8-6687BABDB9A5}" type="doc">
      <dgm:prSet loTypeId="urn:microsoft.com/office/officeart/2005/8/layout/equation2" loCatId="relationship" qsTypeId="urn:microsoft.com/office/officeart/2005/8/quickstyle/simple4" qsCatId="simple" csTypeId="urn:microsoft.com/office/officeart/2005/8/colors/accent1_2" csCatId="accent1" phldr="1"/>
      <dgm:spPr/>
    </dgm:pt>
    <dgm:pt modelId="{93267D8A-AFE8-493A-AAB1-1B18B94F89C9}">
      <dgm:prSet phldrT="[Текст]"/>
      <dgm:spPr/>
      <dgm:t>
        <a:bodyPr/>
        <a:lstStyle/>
        <a:p>
          <a:r>
            <a:rPr lang="ru-RU" dirty="0" smtClean="0"/>
            <a:t>Реферат</a:t>
          </a:r>
          <a:endParaRPr lang="ru-RU" dirty="0"/>
        </a:p>
      </dgm:t>
    </dgm:pt>
    <dgm:pt modelId="{D2AF6028-9275-45CA-864C-0667DB788244}" type="parTrans" cxnId="{1294A481-2D4F-468E-B8F8-5770A61110ED}">
      <dgm:prSet/>
      <dgm:spPr/>
      <dgm:t>
        <a:bodyPr/>
        <a:lstStyle/>
        <a:p>
          <a:endParaRPr lang="ru-RU"/>
        </a:p>
      </dgm:t>
    </dgm:pt>
    <dgm:pt modelId="{BA0D9726-0EF5-4795-8FE4-C7EB600CEB8E}" type="sibTrans" cxnId="{1294A481-2D4F-468E-B8F8-5770A61110ED}">
      <dgm:prSet/>
      <dgm:spPr/>
      <dgm:t>
        <a:bodyPr/>
        <a:lstStyle/>
        <a:p>
          <a:endParaRPr lang="ru-RU"/>
        </a:p>
      </dgm:t>
    </dgm:pt>
    <dgm:pt modelId="{D9C079D2-C220-443C-8AEA-5569220294ED}">
      <dgm:prSet phldrT="[Текст]"/>
      <dgm:spPr/>
      <dgm:t>
        <a:bodyPr/>
        <a:lstStyle/>
        <a:p>
          <a:r>
            <a:rPr lang="ru-RU" dirty="0" smtClean="0"/>
            <a:t>Презентация</a:t>
          </a:r>
          <a:endParaRPr lang="ru-RU" dirty="0"/>
        </a:p>
      </dgm:t>
    </dgm:pt>
    <dgm:pt modelId="{44208299-5ADB-4932-B9F8-9E41EFA12EE4}" type="parTrans" cxnId="{3851F9F2-ADE3-4E99-8262-0786DF02EF00}">
      <dgm:prSet/>
      <dgm:spPr/>
      <dgm:t>
        <a:bodyPr/>
        <a:lstStyle/>
        <a:p>
          <a:endParaRPr lang="ru-RU"/>
        </a:p>
      </dgm:t>
    </dgm:pt>
    <dgm:pt modelId="{140D1715-F0A3-4672-B695-DBA999331A57}" type="sibTrans" cxnId="{3851F9F2-ADE3-4E99-8262-0786DF02EF00}">
      <dgm:prSet/>
      <dgm:spPr/>
      <dgm:t>
        <a:bodyPr/>
        <a:lstStyle/>
        <a:p>
          <a:endParaRPr lang="ru-RU"/>
        </a:p>
      </dgm:t>
    </dgm:pt>
    <dgm:pt modelId="{C980E958-25E0-4F1B-B975-7639B780A0DF}">
      <dgm:prSet phldrT="[Текст]"/>
      <dgm:spPr/>
      <dgm:t>
        <a:bodyPr/>
        <a:lstStyle/>
        <a:p>
          <a:r>
            <a:rPr lang="ru-RU" dirty="0" smtClean="0"/>
            <a:t>Доклад</a:t>
          </a:r>
          <a:endParaRPr lang="ru-RU" dirty="0"/>
        </a:p>
      </dgm:t>
    </dgm:pt>
    <dgm:pt modelId="{82D3EA0D-985C-4AA7-B807-2E37A5CF6BF4}" type="parTrans" cxnId="{FEDCED77-53FC-46A4-9382-80A813E4304F}">
      <dgm:prSet/>
      <dgm:spPr/>
      <dgm:t>
        <a:bodyPr/>
        <a:lstStyle/>
        <a:p>
          <a:endParaRPr lang="ru-RU"/>
        </a:p>
      </dgm:t>
    </dgm:pt>
    <dgm:pt modelId="{0B959A7B-A6CD-44D8-9881-9042F33B36B5}" type="sibTrans" cxnId="{FEDCED77-53FC-46A4-9382-80A813E4304F}">
      <dgm:prSet/>
      <dgm:spPr/>
      <dgm:t>
        <a:bodyPr/>
        <a:lstStyle/>
        <a:p>
          <a:endParaRPr lang="ru-RU"/>
        </a:p>
      </dgm:t>
    </dgm:pt>
    <dgm:pt modelId="{FEE273B2-1D3B-4F6E-BE2D-BCC78B4E43F5}" type="pres">
      <dgm:prSet presAssocID="{EF5479C1-94F8-460D-95E8-6687BABDB9A5}" presName="Name0" presStyleCnt="0">
        <dgm:presLayoutVars>
          <dgm:dir/>
          <dgm:resizeHandles val="exact"/>
        </dgm:presLayoutVars>
      </dgm:prSet>
      <dgm:spPr/>
    </dgm:pt>
    <dgm:pt modelId="{3CF782D4-AF3F-409B-A978-C95635EC6E7C}" type="pres">
      <dgm:prSet presAssocID="{EF5479C1-94F8-460D-95E8-6687BABDB9A5}" presName="vNodes" presStyleCnt="0"/>
      <dgm:spPr/>
    </dgm:pt>
    <dgm:pt modelId="{5AF36712-1B12-443F-BFC9-0A88E01812A5}" type="pres">
      <dgm:prSet presAssocID="{93267D8A-AFE8-493A-AAB1-1B18B94F89C9}" presName="node" presStyleLbl="node1" presStyleIdx="0" presStyleCnt="3" custScaleX="1879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BD3023D-8EFA-42F8-BB5E-92B0DB87A7FE}" type="pres">
      <dgm:prSet presAssocID="{BA0D9726-0EF5-4795-8FE4-C7EB600CEB8E}" presName="spacerT" presStyleCnt="0"/>
      <dgm:spPr/>
    </dgm:pt>
    <dgm:pt modelId="{9F2FFC32-35CB-4DD5-8D52-8A06803C249B}" type="pres">
      <dgm:prSet presAssocID="{BA0D9726-0EF5-4795-8FE4-C7EB600CEB8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355F047-A6D9-4301-8E21-72AF51A86CF4}" type="pres">
      <dgm:prSet presAssocID="{BA0D9726-0EF5-4795-8FE4-C7EB600CEB8E}" presName="spacerB" presStyleCnt="0"/>
      <dgm:spPr/>
    </dgm:pt>
    <dgm:pt modelId="{002972C1-631B-4099-829B-8FD0FAE21834}" type="pres">
      <dgm:prSet presAssocID="{D9C079D2-C220-443C-8AEA-5569220294ED}" presName="node" presStyleLbl="node1" presStyleIdx="1" presStyleCnt="3" custScaleX="1879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FA76D67-09A7-40A6-B9B4-2235A21CBC17}" type="pres">
      <dgm:prSet presAssocID="{EF5479C1-94F8-460D-95E8-6687BABDB9A5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C2514FD5-E8EA-41E7-BE0F-20ABCA7A8ACD}" type="pres">
      <dgm:prSet presAssocID="{EF5479C1-94F8-460D-95E8-6687BABDB9A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F978F28-7830-4AAC-83EE-E53ACC3F04D3}" type="pres">
      <dgm:prSet presAssocID="{EF5479C1-94F8-460D-95E8-6687BABDB9A5}" presName="lastNode" presStyleLbl="node1" presStyleIdx="2" presStyleCnt="3" custScaleX="1044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92625B38-448E-BD4D-B4FB-B9CFCC4D9885}" type="presOf" srcId="{140D1715-F0A3-4672-B695-DBA999331A57}" destId="{1FA76D67-09A7-40A6-B9B4-2235A21CBC17}" srcOrd="0" destOrd="0" presId="urn:microsoft.com/office/officeart/2005/8/layout/equation2"/>
    <dgm:cxn modelId="{3851F9F2-ADE3-4E99-8262-0786DF02EF00}" srcId="{EF5479C1-94F8-460D-95E8-6687BABDB9A5}" destId="{D9C079D2-C220-443C-8AEA-5569220294ED}" srcOrd="1" destOrd="0" parTransId="{44208299-5ADB-4932-B9F8-9E41EFA12EE4}" sibTransId="{140D1715-F0A3-4672-B695-DBA999331A57}"/>
    <dgm:cxn modelId="{A4A8507E-CBE9-CE4D-9958-3F7D449C0980}" type="presOf" srcId="{C980E958-25E0-4F1B-B975-7639B780A0DF}" destId="{2F978F28-7830-4AAC-83EE-E53ACC3F04D3}" srcOrd="0" destOrd="0" presId="urn:microsoft.com/office/officeart/2005/8/layout/equation2"/>
    <dgm:cxn modelId="{F7CC8CA4-956E-284D-A13E-F7E22D96A186}" type="presOf" srcId="{D9C079D2-C220-443C-8AEA-5569220294ED}" destId="{002972C1-631B-4099-829B-8FD0FAE21834}" srcOrd="0" destOrd="0" presId="urn:microsoft.com/office/officeart/2005/8/layout/equation2"/>
    <dgm:cxn modelId="{9E1B3855-B94B-614B-82BD-861669BD8FDA}" type="presOf" srcId="{BA0D9726-0EF5-4795-8FE4-C7EB600CEB8E}" destId="{9F2FFC32-35CB-4DD5-8D52-8A06803C249B}" srcOrd="0" destOrd="0" presId="urn:microsoft.com/office/officeart/2005/8/layout/equation2"/>
    <dgm:cxn modelId="{ADC254C4-3183-344F-B5D9-815AF5D3F3E6}" type="presOf" srcId="{93267D8A-AFE8-493A-AAB1-1B18B94F89C9}" destId="{5AF36712-1B12-443F-BFC9-0A88E01812A5}" srcOrd="0" destOrd="0" presId="urn:microsoft.com/office/officeart/2005/8/layout/equation2"/>
    <dgm:cxn modelId="{1C064FAC-6072-C240-A146-3EB52D9B43CD}" type="presOf" srcId="{EF5479C1-94F8-460D-95E8-6687BABDB9A5}" destId="{FEE273B2-1D3B-4F6E-BE2D-BCC78B4E43F5}" srcOrd="0" destOrd="0" presId="urn:microsoft.com/office/officeart/2005/8/layout/equation2"/>
    <dgm:cxn modelId="{D8DFE44B-8944-4F41-B51E-3AFD2FA92E31}" type="presOf" srcId="{140D1715-F0A3-4672-B695-DBA999331A57}" destId="{C2514FD5-E8EA-41E7-BE0F-20ABCA7A8ACD}" srcOrd="1" destOrd="0" presId="urn:microsoft.com/office/officeart/2005/8/layout/equation2"/>
    <dgm:cxn modelId="{1294A481-2D4F-468E-B8F8-5770A61110ED}" srcId="{EF5479C1-94F8-460D-95E8-6687BABDB9A5}" destId="{93267D8A-AFE8-493A-AAB1-1B18B94F89C9}" srcOrd="0" destOrd="0" parTransId="{D2AF6028-9275-45CA-864C-0667DB788244}" sibTransId="{BA0D9726-0EF5-4795-8FE4-C7EB600CEB8E}"/>
    <dgm:cxn modelId="{FEDCED77-53FC-46A4-9382-80A813E4304F}" srcId="{EF5479C1-94F8-460D-95E8-6687BABDB9A5}" destId="{C980E958-25E0-4F1B-B975-7639B780A0DF}" srcOrd="2" destOrd="0" parTransId="{82D3EA0D-985C-4AA7-B807-2E37A5CF6BF4}" sibTransId="{0B959A7B-A6CD-44D8-9881-9042F33B36B5}"/>
    <dgm:cxn modelId="{A3CBD13F-DD6C-3840-BC38-1B19EC123DE8}" type="presParOf" srcId="{FEE273B2-1D3B-4F6E-BE2D-BCC78B4E43F5}" destId="{3CF782D4-AF3F-409B-A978-C95635EC6E7C}" srcOrd="0" destOrd="0" presId="urn:microsoft.com/office/officeart/2005/8/layout/equation2"/>
    <dgm:cxn modelId="{3CEFB6BE-552B-2D4D-ABD2-A3696EF64666}" type="presParOf" srcId="{3CF782D4-AF3F-409B-A978-C95635EC6E7C}" destId="{5AF36712-1B12-443F-BFC9-0A88E01812A5}" srcOrd="0" destOrd="0" presId="urn:microsoft.com/office/officeart/2005/8/layout/equation2"/>
    <dgm:cxn modelId="{0F0D66EA-26B0-654D-A02E-52C8484528F5}" type="presParOf" srcId="{3CF782D4-AF3F-409B-A978-C95635EC6E7C}" destId="{0BD3023D-8EFA-42F8-BB5E-92B0DB87A7FE}" srcOrd="1" destOrd="0" presId="urn:microsoft.com/office/officeart/2005/8/layout/equation2"/>
    <dgm:cxn modelId="{E764A61C-8C08-494F-B8FA-932DED0341DE}" type="presParOf" srcId="{3CF782D4-AF3F-409B-A978-C95635EC6E7C}" destId="{9F2FFC32-35CB-4DD5-8D52-8A06803C249B}" srcOrd="2" destOrd="0" presId="urn:microsoft.com/office/officeart/2005/8/layout/equation2"/>
    <dgm:cxn modelId="{2AB990A2-044C-4343-A310-6A730A652F1E}" type="presParOf" srcId="{3CF782D4-AF3F-409B-A978-C95635EC6E7C}" destId="{5355F047-A6D9-4301-8E21-72AF51A86CF4}" srcOrd="3" destOrd="0" presId="urn:microsoft.com/office/officeart/2005/8/layout/equation2"/>
    <dgm:cxn modelId="{4275FFFF-FE4A-C845-ADD7-734B307273CC}" type="presParOf" srcId="{3CF782D4-AF3F-409B-A978-C95635EC6E7C}" destId="{002972C1-631B-4099-829B-8FD0FAE21834}" srcOrd="4" destOrd="0" presId="urn:microsoft.com/office/officeart/2005/8/layout/equation2"/>
    <dgm:cxn modelId="{8456A7DA-E436-C74C-8708-253356FF3B24}" type="presParOf" srcId="{FEE273B2-1D3B-4F6E-BE2D-BCC78B4E43F5}" destId="{1FA76D67-09A7-40A6-B9B4-2235A21CBC17}" srcOrd="1" destOrd="0" presId="urn:microsoft.com/office/officeart/2005/8/layout/equation2"/>
    <dgm:cxn modelId="{5E053089-1931-F943-910A-3D91F64F761D}" type="presParOf" srcId="{1FA76D67-09A7-40A6-B9B4-2235A21CBC17}" destId="{C2514FD5-E8EA-41E7-BE0F-20ABCA7A8ACD}" srcOrd="0" destOrd="0" presId="urn:microsoft.com/office/officeart/2005/8/layout/equation2"/>
    <dgm:cxn modelId="{D6773FE5-4F4E-EA4B-ADFF-B3BE44CFE462}" type="presParOf" srcId="{FEE273B2-1D3B-4F6E-BE2D-BCC78B4E43F5}" destId="{2F978F28-7830-4AAC-83EE-E53ACC3F04D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E5EF8-B59F-4C3D-9915-F388D6BD6DBB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C22C6A-02EA-4CD1-AE52-4740F4034C2D}">
      <dgm:prSet phldrT="[Текст]" custT="1"/>
      <dgm:spPr/>
      <dgm:t>
        <a:bodyPr/>
        <a:lstStyle/>
        <a:p>
          <a:r>
            <a:rPr lang="ru-RU" sz="4000" dirty="0" smtClean="0"/>
            <a:t>Доклад</a:t>
          </a:r>
          <a:endParaRPr lang="ru-RU" sz="4000" dirty="0"/>
        </a:p>
      </dgm:t>
    </dgm:pt>
    <dgm:pt modelId="{6E0CEF99-304C-4C81-9A09-93DC1D540F39}" type="parTrans" cxnId="{C5E37EA8-408D-422A-9C4E-6DCF200F8773}">
      <dgm:prSet/>
      <dgm:spPr/>
      <dgm:t>
        <a:bodyPr/>
        <a:lstStyle/>
        <a:p>
          <a:endParaRPr lang="ru-RU" sz="4000"/>
        </a:p>
      </dgm:t>
    </dgm:pt>
    <dgm:pt modelId="{E8F949FB-10A0-4FBA-96F4-1F7154FA5AED}" type="sibTrans" cxnId="{C5E37EA8-408D-422A-9C4E-6DCF200F8773}">
      <dgm:prSet/>
      <dgm:spPr/>
      <dgm:t>
        <a:bodyPr/>
        <a:lstStyle/>
        <a:p>
          <a:endParaRPr lang="ru-RU" sz="4000"/>
        </a:p>
      </dgm:t>
    </dgm:pt>
    <dgm:pt modelId="{8CC2582F-B736-48FA-A431-CE52B2FB0A08}">
      <dgm:prSet phldrT="[Текст]" custT="1"/>
      <dgm:spPr/>
      <dgm:t>
        <a:bodyPr/>
        <a:lstStyle/>
        <a:p>
          <a:r>
            <a:rPr lang="ru-RU" sz="4000" dirty="0" smtClean="0"/>
            <a:t>7-10 мин</a:t>
          </a:r>
          <a:endParaRPr lang="ru-RU" sz="4000" dirty="0"/>
        </a:p>
      </dgm:t>
    </dgm:pt>
    <dgm:pt modelId="{3D56E27C-913D-423B-B9CC-0B9C56725EE1}" type="parTrans" cxnId="{77B41D5A-6658-48E4-9238-2767DBA695D2}">
      <dgm:prSet/>
      <dgm:spPr/>
      <dgm:t>
        <a:bodyPr/>
        <a:lstStyle/>
        <a:p>
          <a:endParaRPr lang="ru-RU" sz="4000"/>
        </a:p>
      </dgm:t>
    </dgm:pt>
    <dgm:pt modelId="{AAFCD5E7-B6A0-4096-B025-B7CA4C5860BE}" type="sibTrans" cxnId="{77B41D5A-6658-48E4-9238-2767DBA695D2}">
      <dgm:prSet/>
      <dgm:spPr/>
      <dgm:t>
        <a:bodyPr/>
        <a:lstStyle/>
        <a:p>
          <a:endParaRPr lang="ru-RU" sz="4000"/>
        </a:p>
      </dgm:t>
    </dgm:pt>
    <dgm:pt modelId="{440D262B-05C0-4867-8DA0-45F897C787E7}">
      <dgm:prSet phldrT="[Текст]" custT="1"/>
      <dgm:spPr/>
      <dgm:t>
        <a:bodyPr/>
        <a:lstStyle/>
        <a:p>
          <a:r>
            <a:rPr lang="ru-RU" sz="3600" dirty="0" smtClean="0"/>
            <a:t> 770-1100 слов в реферате</a:t>
          </a:r>
          <a:endParaRPr lang="ru-RU" sz="3600" dirty="0"/>
        </a:p>
      </dgm:t>
    </dgm:pt>
    <dgm:pt modelId="{440CAAE6-0E02-4492-81C0-A32B67537A28}" type="parTrans" cxnId="{C6F4EB67-AD16-47C2-B4FE-A6D7F862D601}">
      <dgm:prSet/>
      <dgm:spPr/>
      <dgm:t>
        <a:bodyPr/>
        <a:lstStyle/>
        <a:p>
          <a:endParaRPr lang="ru-RU" sz="4000"/>
        </a:p>
      </dgm:t>
    </dgm:pt>
    <dgm:pt modelId="{ABF780AF-AAB6-4F23-9B76-BB8FC6EFF9FE}" type="sibTrans" cxnId="{C6F4EB67-AD16-47C2-B4FE-A6D7F862D601}">
      <dgm:prSet/>
      <dgm:spPr/>
      <dgm:t>
        <a:bodyPr/>
        <a:lstStyle/>
        <a:p>
          <a:endParaRPr lang="ru-RU" sz="4000"/>
        </a:p>
      </dgm:t>
    </dgm:pt>
    <dgm:pt modelId="{81D8D771-D30E-45DC-9AF4-098DCD77D444}">
      <dgm:prSet phldrT="[Текст]" custT="1"/>
      <dgm:spPr/>
      <dgm:t>
        <a:bodyPr/>
        <a:lstStyle/>
        <a:p>
          <a:r>
            <a:rPr lang="ru-RU" sz="4000" dirty="0" smtClean="0"/>
            <a:t>110 слов/мин</a:t>
          </a:r>
          <a:endParaRPr lang="ru-RU" sz="4000" dirty="0"/>
        </a:p>
      </dgm:t>
    </dgm:pt>
    <dgm:pt modelId="{DBA8B627-1EE8-487E-B41C-7B70F11E4845}" type="parTrans" cxnId="{D0103A81-424C-4E5C-9D6D-13FD9086E0DE}">
      <dgm:prSet/>
      <dgm:spPr/>
      <dgm:t>
        <a:bodyPr/>
        <a:lstStyle/>
        <a:p>
          <a:endParaRPr lang="ru-RU" sz="4000"/>
        </a:p>
      </dgm:t>
    </dgm:pt>
    <dgm:pt modelId="{57EE2C9B-EA9A-46E9-8287-EB2B5CBCFF3A}" type="sibTrans" cxnId="{D0103A81-424C-4E5C-9D6D-13FD9086E0DE}">
      <dgm:prSet/>
      <dgm:spPr/>
      <dgm:t>
        <a:bodyPr/>
        <a:lstStyle/>
        <a:p>
          <a:endParaRPr lang="ru-RU" sz="4000"/>
        </a:p>
      </dgm:t>
    </dgm:pt>
    <dgm:pt modelId="{A064A838-B870-46C6-9771-7EA9F5285B7B}">
      <dgm:prSet phldrT="[Текст]" custT="1"/>
      <dgm:spPr/>
      <dgm:t>
        <a:bodyPr/>
        <a:lstStyle/>
        <a:p>
          <a:r>
            <a:rPr lang="ru-RU" sz="4000" dirty="0" smtClean="0"/>
            <a:t>7-10 слайдов</a:t>
          </a:r>
          <a:endParaRPr lang="ru-RU" sz="4000" dirty="0"/>
        </a:p>
      </dgm:t>
    </dgm:pt>
    <dgm:pt modelId="{7A0F822A-A327-46F1-A696-C39FFFAE7A51}" type="parTrans" cxnId="{546F127E-125C-447B-B1C8-17D4EA4DE8B2}">
      <dgm:prSet/>
      <dgm:spPr/>
      <dgm:t>
        <a:bodyPr/>
        <a:lstStyle/>
        <a:p>
          <a:endParaRPr lang="ru-RU" sz="4000"/>
        </a:p>
      </dgm:t>
    </dgm:pt>
    <dgm:pt modelId="{DDF86ADA-B366-472B-B4EB-FE73693786C3}" type="sibTrans" cxnId="{546F127E-125C-447B-B1C8-17D4EA4DE8B2}">
      <dgm:prSet/>
      <dgm:spPr/>
      <dgm:t>
        <a:bodyPr/>
        <a:lstStyle/>
        <a:p>
          <a:endParaRPr lang="ru-RU" sz="4000"/>
        </a:p>
      </dgm:t>
    </dgm:pt>
    <dgm:pt modelId="{E0E0F850-1D0C-4F83-9B60-7643966A8BE2}" type="pres">
      <dgm:prSet presAssocID="{C8BE5EF8-B59F-4C3D-9915-F388D6BD6D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714D22-8080-4180-8DF5-D6F5E4196DBB}" type="pres">
      <dgm:prSet presAssocID="{81D8D771-D30E-45DC-9AF4-098DCD77D444}" presName="boxAndChildren" presStyleCnt="0"/>
      <dgm:spPr/>
    </dgm:pt>
    <dgm:pt modelId="{14038703-57E3-4EA7-ADFF-055E0929B330}" type="pres">
      <dgm:prSet presAssocID="{81D8D771-D30E-45DC-9AF4-098DCD77D444}" presName="parentTextBox" presStyleLbl="node1" presStyleIdx="0" presStyleCnt="2"/>
      <dgm:spPr/>
      <dgm:t>
        <a:bodyPr/>
        <a:lstStyle/>
        <a:p>
          <a:endParaRPr lang="ru-RU"/>
        </a:p>
      </dgm:t>
    </dgm:pt>
    <dgm:pt modelId="{709D255A-A6D3-404A-8126-5D41E22B1622}" type="pres">
      <dgm:prSet presAssocID="{81D8D771-D30E-45DC-9AF4-098DCD77D444}" presName="entireBox" presStyleLbl="node1" presStyleIdx="0" presStyleCnt="2" custScaleY="170644"/>
      <dgm:spPr/>
      <dgm:t>
        <a:bodyPr/>
        <a:lstStyle/>
        <a:p>
          <a:endParaRPr lang="ru-RU"/>
        </a:p>
      </dgm:t>
    </dgm:pt>
    <dgm:pt modelId="{EA298F8A-DF5A-4229-8B75-4B554C331946}" type="pres">
      <dgm:prSet presAssocID="{81D8D771-D30E-45DC-9AF4-098DCD77D444}" presName="descendantBox" presStyleCnt="0"/>
      <dgm:spPr/>
    </dgm:pt>
    <dgm:pt modelId="{70225E4F-70AA-413D-916B-2197C51D4035}" type="pres">
      <dgm:prSet presAssocID="{440D262B-05C0-4867-8DA0-45F897C787E7}" presName="childTextBox" presStyleLbl="fgAccFollowNode1" presStyleIdx="0" presStyleCnt="3" custScaleY="207403" custLinFactNeighborY="34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76664-1C03-42CA-BDB5-9307B053DCA6}" type="pres">
      <dgm:prSet presAssocID="{A064A838-B870-46C6-9771-7EA9F5285B7B}" presName="childTextBox" presStyleLbl="fgAccFollowNode1" presStyleIdx="1" presStyleCnt="3" custScaleY="207403" custLinFactNeighborY="34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32986-EE84-413A-9EBE-726955BD2907}" type="pres">
      <dgm:prSet presAssocID="{E8F949FB-10A0-4FBA-96F4-1F7154FA5AED}" presName="sp" presStyleCnt="0"/>
      <dgm:spPr/>
    </dgm:pt>
    <dgm:pt modelId="{D8463409-1E4A-40A8-AD5C-5381A7AC9649}" type="pres">
      <dgm:prSet presAssocID="{35C22C6A-02EA-4CD1-AE52-4740F4034C2D}" presName="arrowAndChildren" presStyleCnt="0"/>
      <dgm:spPr/>
    </dgm:pt>
    <dgm:pt modelId="{0FD42A43-7281-43C6-98B9-EE769DBC0BD1}" type="pres">
      <dgm:prSet presAssocID="{35C22C6A-02EA-4CD1-AE52-4740F4034C2D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213622F3-8DD0-4B5E-96F7-FEEB7658EE28}" type="pres">
      <dgm:prSet presAssocID="{35C22C6A-02EA-4CD1-AE52-4740F4034C2D}" presName="arrow" presStyleLbl="node1" presStyleIdx="1" presStyleCnt="2"/>
      <dgm:spPr/>
      <dgm:t>
        <a:bodyPr/>
        <a:lstStyle/>
        <a:p>
          <a:endParaRPr lang="ru-RU"/>
        </a:p>
      </dgm:t>
    </dgm:pt>
    <dgm:pt modelId="{9577C15C-AAD3-4EAB-87C8-615CF3E01636}" type="pres">
      <dgm:prSet presAssocID="{35C22C6A-02EA-4CD1-AE52-4740F4034C2D}" presName="descendantArrow" presStyleCnt="0"/>
      <dgm:spPr/>
    </dgm:pt>
    <dgm:pt modelId="{E9964E62-5CE8-4F30-AC79-BBBEA3DE0569}" type="pres">
      <dgm:prSet presAssocID="{8CC2582F-B736-48FA-A431-CE52B2FB0A08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103A81-424C-4E5C-9D6D-13FD9086E0DE}" srcId="{C8BE5EF8-B59F-4C3D-9915-F388D6BD6DBB}" destId="{81D8D771-D30E-45DC-9AF4-098DCD77D444}" srcOrd="1" destOrd="0" parTransId="{DBA8B627-1EE8-487E-B41C-7B70F11E4845}" sibTransId="{57EE2C9B-EA9A-46E9-8287-EB2B5CBCFF3A}"/>
    <dgm:cxn modelId="{7D05E9A4-6819-5544-A879-42D7C3C227D6}" type="presOf" srcId="{C8BE5EF8-B59F-4C3D-9915-F388D6BD6DBB}" destId="{E0E0F850-1D0C-4F83-9B60-7643966A8BE2}" srcOrd="0" destOrd="0" presId="urn:microsoft.com/office/officeart/2005/8/layout/process4"/>
    <dgm:cxn modelId="{506C55AB-B34B-9B4D-BDD7-A55F1A28BE7F}" type="presOf" srcId="{440D262B-05C0-4867-8DA0-45F897C787E7}" destId="{70225E4F-70AA-413D-916B-2197C51D4035}" srcOrd="0" destOrd="0" presId="urn:microsoft.com/office/officeart/2005/8/layout/process4"/>
    <dgm:cxn modelId="{4A07DE73-3396-814A-8C27-1178F068DC78}" type="presOf" srcId="{35C22C6A-02EA-4CD1-AE52-4740F4034C2D}" destId="{213622F3-8DD0-4B5E-96F7-FEEB7658EE28}" srcOrd="1" destOrd="0" presId="urn:microsoft.com/office/officeart/2005/8/layout/process4"/>
    <dgm:cxn modelId="{99661B98-6CB3-BE4D-AF23-A2F5B1E928FD}" type="presOf" srcId="{A064A838-B870-46C6-9771-7EA9F5285B7B}" destId="{47B76664-1C03-42CA-BDB5-9307B053DCA6}" srcOrd="0" destOrd="0" presId="urn:microsoft.com/office/officeart/2005/8/layout/process4"/>
    <dgm:cxn modelId="{9735BB32-0E40-284F-94A4-620815A9D730}" type="presOf" srcId="{35C22C6A-02EA-4CD1-AE52-4740F4034C2D}" destId="{0FD42A43-7281-43C6-98B9-EE769DBC0BD1}" srcOrd="0" destOrd="0" presId="urn:microsoft.com/office/officeart/2005/8/layout/process4"/>
    <dgm:cxn modelId="{C6F4EB67-AD16-47C2-B4FE-A6D7F862D601}" srcId="{81D8D771-D30E-45DC-9AF4-098DCD77D444}" destId="{440D262B-05C0-4867-8DA0-45F897C787E7}" srcOrd="0" destOrd="0" parTransId="{440CAAE6-0E02-4492-81C0-A32B67537A28}" sibTransId="{ABF780AF-AAB6-4F23-9B76-BB8FC6EFF9FE}"/>
    <dgm:cxn modelId="{77B41D5A-6658-48E4-9238-2767DBA695D2}" srcId="{35C22C6A-02EA-4CD1-AE52-4740F4034C2D}" destId="{8CC2582F-B736-48FA-A431-CE52B2FB0A08}" srcOrd="0" destOrd="0" parTransId="{3D56E27C-913D-423B-B9CC-0B9C56725EE1}" sibTransId="{AAFCD5E7-B6A0-4096-B025-B7CA4C5860BE}"/>
    <dgm:cxn modelId="{95AC3214-0060-5D48-91AF-E80388D4A4C0}" type="presOf" srcId="{81D8D771-D30E-45DC-9AF4-098DCD77D444}" destId="{14038703-57E3-4EA7-ADFF-055E0929B330}" srcOrd="0" destOrd="0" presId="urn:microsoft.com/office/officeart/2005/8/layout/process4"/>
    <dgm:cxn modelId="{C5E37EA8-408D-422A-9C4E-6DCF200F8773}" srcId="{C8BE5EF8-B59F-4C3D-9915-F388D6BD6DBB}" destId="{35C22C6A-02EA-4CD1-AE52-4740F4034C2D}" srcOrd="0" destOrd="0" parTransId="{6E0CEF99-304C-4C81-9A09-93DC1D540F39}" sibTransId="{E8F949FB-10A0-4FBA-96F4-1F7154FA5AED}"/>
    <dgm:cxn modelId="{B3EA555E-DE1B-064B-B69C-ED1E317B7D0E}" type="presOf" srcId="{8CC2582F-B736-48FA-A431-CE52B2FB0A08}" destId="{E9964E62-5CE8-4F30-AC79-BBBEA3DE0569}" srcOrd="0" destOrd="0" presId="urn:microsoft.com/office/officeart/2005/8/layout/process4"/>
    <dgm:cxn modelId="{546F127E-125C-447B-B1C8-17D4EA4DE8B2}" srcId="{81D8D771-D30E-45DC-9AF4-098DCD77D444}" destId="{A064A838-B870-46C6-9771-7EA9F5285B7B}" srcOrd="1" destOrd="0" parTransId="{7A0F822A-A327-46F1-A696-C39FFFAE7A51}" sibTransId="{DDF86ADA-B366-472B-B4EB-FE73693786C3}"/>
    <dgm:cxn modelId="{CAF89D9E-9D75-EF40-A3DA-586586C0D29C}" type="presOf" srcId="{81D8D771-D30E-45DC-9AF4-098DCD77D444}" destId="{709D255A-A6D3-404A-8126-5D41E22B1622}" srcOrd="1" destOrd="0" presId="urn:microsoft.com/office/officeart/2005/8/layout/process4"/>
    <dgm:cxn modelId="{0CFB3B18-A4E0-0B4C-A09A-97281072FCCA}" type="presParOf" srcId="{E0E0F850-1D0C-4F83-9B60-7643966A8BE2}" destId="{37714D22-8080-4180-8DF5-D6F5E4196DBB}" srcOrd="0" destOrd="0" presId="urn:microsoft.com/office/officeart/2005/8/layout/process4"/>
    <dgm:cxn modelId="{73E1A8C1-0974-1745-BCB0-1D9339E380BC}" type="presParOf" srcId="{37714D22-8080-4180-8DF5-D6F5E4196DBB}" destId="{14038703-57E3-4EA7-ADFF-055E0929B330}" srcOrd="0" destOrd="0" presId="urn:microsoft.com/office/officeart/2005/8/layout/process4"/>
    <dgm:cxn modelId="{9BCA83B8-D933-E944-B676-5890BB3D2B22}" type="presParOf" srcId="{37714D22-8080-4180-8DF5-D6F5E4196DBB}" destId="{709D255A-A6D3-404A-8126-5D41E22B1622}" srcOrd="1" destOrd="0" presId="urn:microsoft.com/office/officeart/2005/8/layout/process4"/>
    <dgm:cxn modelId="{DFCFB21A-B7AB-4D41-9C58-786F00A1B94A}" type="presParOf" srcId="{37714D22-8080-4180-8DF5-D6F5E4196DBB}" destId="{EA298F8A-DF5A-4229-8B75-4B554C331946}" srcOrd="2" destOrd="0" presId="urn:microsoft.com/office/officeart/2005/8/layout/process4"/>
    <dgm:cxn modelId="{374DB835-A741-4949-A052-9D77DA57B35B}" type="presParOf" srcId="{EA298F8A-DF5A-4229-8B75-4B554C331946}" destId="{70225E4F-70AA-413D-916B-2197C51D4035}" srcOrd="0" destOrd="0" presId="urn:microsoft.com/office/officeart/2005/8/layout/process4"/>
    <dgm:cxn modelId="{FB245CEC-E862-B949-9410-8711CBD68D0C}" type="presParOf" srcId="{EA298F8A-DF5A-4229-8B75-4B554C331946}" destId="{47B76664-1C03-42CA-BDB5-9307B053DCA6}" srcOrd="1" destOrd="0" presId="urn:microsoft.com/office/officeart/2005/8/layout/process4"/>
    <dgm:cxn modelId="{A026A1BC-15B5-1A41-A465-A4B49EF62E49}" type="presParOf" srcId="{E0E0F850-1D0C-4F83-9B60-7643966A8BE2}" destId="{C7232986-EE84-413A-9EBE-726955BD2907}" srcOrd="1" destOrd="0" presId="urn:microsoft.com/office/officeart/2005/8/layout/process4"/>
    <dgm:cxn modelId="{CD4DF66D-01BF-4B46-8CEE-3847FB56A0ED}" type="presParOf" srcId="{E0E0F850-1D0C-4F83-9B60-7643966A8BE2}" destId="{D8463409-1E4A-40A8-AD5C-5381A7AC9649}" srcOrd="2" destOrd="0" presId="urn:microsoft.com/office/officeart/2005/8/layout/process4"/>
    <dgm:cxn modelId="{4DCF5B0A-E6BD-2D44-A9CC-77EBDC36108C}" type="presParOf" srcId="{D8463409-1E4A-40A8-AD5C-5381A7AC9649}" destId="{0FD42A43-7281-43C6-98B9-EE769DBC0BD1}" srcOrd="0" destOrd="0" presId="urn:microsoft.com/office/officeart/2005/8/layout/process4"/>
    <dgm:cxn modelId="{CE9866FF-2948-3340-8EFF-733EBBA48692}" type="presParOf" srcId="{D8463409-1E4A-40A8-AD5C-5381A7AC9649}" destId="{213622F3-8DD0-4B5E-96F7-FEEB7658EE28}" srcOrd="1" destOrd="0" presId="urn:microsoft.com/office/officeart/2005/8/layout/process4"/>
    <dgm:cxn modelId="{B2DF4D94-C480-6B4A-9DBC-1A54C69C1E21}" type="presParOf" srcId="{D8463409-1E4A-40A8-AD5C-5381A7AC9649}" destId="{9577C15C-AAD3-4EAB-87C8-615CF3E01636}" srcOrd="2" destOrd="0" presId="urn:microsoft.com/office/officeart/2005/8/layout/process4"/>
    <dgm:cxn modelId="{5EC5A37A-3053-504F-9C03-EC0D938063AD}" type="presParOf" srcId="{9577C15C-AAD3-4EAB-87C8-615CF3E01636}" destId="{E9964E62-5CE8-4F30-AC79-BBBEA3DE056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4DDDA7-1030-4F38-9317-50CE9475266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EC250C-B150-4722-9C3E-85B0B784D46A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algn="ctr" rtl="0"/>
          <a:r>
            <a:rPr lang="ru-RU" dirty="0" smtClean="0">
              <a:solidFill>
                <a:sysClr val="windowText" lastClr="000000"/>
              </a:solidFill>
            </a:rPr>
            <a:t>Цвет шрифта – темный на светлом фоне </a:t>
          </a:r>
          <a:endParaRPr lang="ru-RU" dirty="0">
            <a:solidFill>
              <a:sysClr val="windowText" lastClr="000000"/>
            </a:solidFill>
          </a:endParaRPr>
        </a:p>
      </dgm:t>
    </dgm:pt>
    <dgm:pt modelId="{232B0177-C1F6-4FBD-BC41-5EC139183C6D}" type="parTrans" cxnId="{F12ED165-6F36-4030-8DE8-8C83511E6580}">
      <dgm:prSet/>
      <dgm:spPr/>
      <dgm:t>
        <a:bodyPr/>
        <a:lstStyle/>
        <a:p>
          <a:pPr algn="ctr"/>
          <a:endParaRPr lang="ru-RU"/>
        </a:p>
      </dgm:t>
    </dgm:pt>
    <dgm:pt modelId="{8E4529CF-951E-48D4-8EFB-EECA647219F1}" type="sibTrans" cxnId="{F12ED165-6F36-4030-8DE8-8C83511E6580}">
      <dgm:prSet/>
      <dgm:spPr/>
      <dgm:t>
        <a:bodyPr/>
        <a:lstStyle/>
        <a:p>
          <a:pPr algn="ctr"/>
          <a:endParaRPr lang="ru-RU"/>
        </a:p>
      </dgm:t>
    </dgm:pt>
    <dgm:pt modelId="{EBBBC3FD-684C-402B-BC22-AE95A5C6E45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algn="ctr" rtl="0"/>
          <a:r>
            <a:rPr lang="ru-RU" dirty="0" smtClean="0"/>
            <a:t>белый на темном фоне</a:t>
          </a:r>
          <a:endParaRPr lang="ru-RU" dirty="0"/>
        </a:p>
      </dgm:t>
    </dgm:pt>
    <dgm:pt modelId="{106357CC-C5D7-4F82-820F-1612BF74299C}" type="parTrans" cxnId="{0F226A2D-931F-403D-8E57-14DF6FECECEC}">
      <dgm:prSet/>
      <dgm:spPr/>
      <dgm:t>
        <a:bodyPr/>
        <a:lstStyle/>
        <a:p>
          <a:pPr algn="ctr"/>
          <a:endParaRPr lang="ru-RU"/>
        </a:p>
      </dgm:t>
    </dgm:pt>
    <dgm:pt modelId="{8BF69B19-ACF1-4DD9-B3A9-F16851D5CD75}" type="sibTrans" cxnId="{0F226A2D-931F-403D-8E57-14DF6FECECEC}">
      <dgm:prSet/>
      <dgm:spPr/>
      <dgm:t>
        <a:bodyPr/>
        <a:lstStyle/>
        <a:p>
          <a:pPr algn="ctr"/>
          <a:endParaRPr lang="ru-RU"/>
        </a:p>
      </dgm:t>
    </dgm:pt>
    <dgm:pt modelId="{6AAB7FF4-D864-474E-AD67-84E78097ECEF}">
      <dgm:prSet custT="1"/>
      <dgm:spPr/>
      <dgm:t>
        <a:bodyPr/>
        <a:lstStyle/>
        <a:p>
          <a:pPr algn="ctr" rtl="0"/>
          <a:r>
            <a:rPr lang="ru-RU" sz="4800" dirty="0" smtClean="0"/>
            <a:t>или</a:t>
          </a:r>
          <a:endParaRPr lang="ru-RU" sz="3900" dirty="0"/>
        </a:p>
      </dgm:t>
    </dgm:pt>
    <dgm:pt modelId="{B0D24943-2651-4465-ABEA-8B6EAF780728}" type="parTrans" cxnId="{85766CE1-20B6-4D13-9D5D-481F0851FFFA}">
      <dgm:prSet/>
      <dgm:spPr/>
      <dgm:t>
        <a:bodyPr/>
        <a:lstStyle/>
        <a:p>
          <a:pPr algn="ctr"/>
          <a:endParaRPr lang="ru-RU"/>
        </a:p>
      </dgm:t>
    </dgm:pt>
    <dgm:pt modelId="{EFDDB04C-FE20-4B06-BBBD-F94A957E1311}" type="sibTrans" cxnId="{85766CE1-20B6-4D13-9D5D-481F0851FFFA}">
      <dgm:prSet/>
      <dgm:spPr/>
      <dgm:t>
        <a:bodyPr/>
        <a:lstStyle/>
        <a:p>
          <a:pPr algn="ctr"/>
          <a:endParaRPr lang="ru-RU"/>
        </a:p>
      </dgm:t>
    </dgm:pt>
    <dgm:pt modelId="{C51FD66A-1EA7-406E-8063-50EFAD14F567}" type="pres">
      <dgm:prSet presAssocID="{D94DDDA7-1030-4F38-9317-50CE947526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66C1B7-9A7E-4C20-8C43-B47CAB7D672A}" type="pres">
      <dgm:prSet presAssocID="{F9EC250C-B150-4722-9C3E-85B0B784D46A}" presName="parentText" presStyleLbl="node1" presStyleIdx="0" presStyleCnt="3" custLinFactY="-20648" custLinFactNeighborX="8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22C91-7BD9-4247-9BD8-394B3A268849}" type="pres">
      <dgm:prSet presAssocID="{8E4529CF-951E-48D4-8EFB-EECA647219F1}" presName="spacer" presStyleCnt="0"/>
      <dgm:spPr/>
    </dgm:pt>
    <dgm:pt modelId="{C6B3E5FA-36B2-EF41-BB62-AF2A439E6705}" type="pres">
      <dgm:prSet presAssocID="{6AAB7FF4-D864-474E-AD67-84E78097EC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CCCD8-7DC5-E94E-A646-1EA5524CC918}" type="pres">
      <dgm:prSet presAssocID="{EFDDB04C-FE20-4B06-BBBD-F94A957E1311}" presName="spacer" presStyleCnt="0"/>
      <dgm:spPr/>
    </dgm:pt>
    <dgm:pt modelId="{A391C8AC-45C3-4867-B6D3-C97F919913F8}" type="pres">
      <dgm:prSet presAssocID="{EBBBC3FD-684C-402B-BC22-AE95A5C6E4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2ED165-6F36-4030-8DE8-8C83511E6580}" srcId="{D94DDDA7-1030-4F38-9317-50CE9475266A}" destId="{F9EC250C-B150-4722-9C3E-85B0B784D46A}" srcOrd="0" destOrd="0" parTransId="{232B0177-C1F6-4FBD-BC41-5EC139183C6D}" sibTransId="{8E4529CF-951E-48D4-8EFB-EECA647219F1}"/>
    <dgm:cxn modelId="{8F0A89A9-FBE9-7B4E-8E1D-35A15816712F}" type="presOf" srcId="{D94DDDA7-1030-4F38-9317-50CE9475266A}" destId="{C51FD66A-1EA7-406E-8063-50EFAD14F567}" srcOrd="0" destOrd="0" presId="urn:microsoft.com/office/officeart/2005/8/layout/vList2"/>
    <dgm:cxn modelId="{2B2B2008-50AD-CB43-BAB8-FA7B3A098699}" type="presOf" srcId="{EBBBC3FD-684C-402B-BC22-AE95A5C6E454}" destId="{A391C8AC-45C3-4867-B6D3-C97F919913F8}" srcOrd="0" destOrd="0" presId="urn:microsoft.com/office/officeart/2005/8/layout/vList2"/>
    <dgm:cxn modelId="{5A12923F-E396-5443-8466-770C02E59B30}" type="presOf" srcId="{6AAB7FF4-D864-474E-AD67-84E78097ECEF}" destId="{C6B3E5FA-36B2-EF41-BB62-AF2A439E6705}" srcOrd="0" destOrd="0" presId="urn:microsoft.com/office/officeart/2005/8/layout/vList2"/>
    <dgm:cxn modelId="{85766CE1-20B6-4D13-9D5D-481F0851FFFA}" srcId="{D94DDDA7-1030-4F38-9317-50CE9475266A}" destId="{6AAB7FF4-D864-474E-AD67-84E78097ECEF}" srcOrd="1" destOrd="0" parTransId="{B0D24943-2651-4465-ABEA-8B6EAF780728}" sibTransId="{EFDDB04C-FE20-4B06-BBBD-F94A957E1311}"/>
    <dgm:cxn modelId="{0F226A2D-931F-403D-8E57-14DF6FECECEC}" srcId="{D94DDDA7-1030-4F38-9317-50CE9475266A}" destId="{EBBBC3FD-684C-402B-BC22-AE95A5C6E454}" srcOrd="2" destOrd="0" parTransId="{106357CC-C5D7-4F82-820F-1612BF74299C}" sibTransId="{8BF69B19-ACF1-4DD9-B3A9-F16851D5CD75}"/>
    <dgm:cxn modelId="{F5CBEFD0-DE18-074F-9E73-D56D28BA2753}" type="presOf" srcId="{F9EC250C-B150-4722-9C3E-85B0B784D46A}" destId="{7866C1B7-9A7E-4C20-8C43-B47CAB7D672A}" srcOrd="0" destOrd="0" presId="urn:microsoft.com/office/officeart/2005/8/layout/vList2"/>
    <dgm:cxn modelId="{A2396244-0D2E-3E4D-BCC6-8FD14C278C69}" type="presParOf" srcId="{C51FD66A-1EA7-406E-8063-50EFAD14F567}" destId="{7866C1B7-9A7E-4C20-8C43-B47CAB7D672A}" srcOrd="0" destOrd="0" presId="urn:microsoft.com/office/officeart/2005/8/layout/vList2"/>
    <dgm:cxn modelId="{89E486AE-23FE-2444-B5B0-01ACE3B6BD06}" type="presParOf" srcId="{C51FD66A-1EA7-406E-8063-50EFAD14F567}" destId="{21622C91-7BD9-4247-9BD8-394B3A268849}" srcOrd="1" destOrd="0" presId="urn:microsoft.com/office/officeart/2005/8/layout/vList2"/>
    <dgm:cxn modelId="{F3635DB7-23B5-8243-B399-AF944193BFDE}" type="presParOf" srcId="{C51FD66A-1EA7-406E-8063-50EFAD14F567}" destId="{C6B3E5FA-36B2-EF41-BB62-AF2A439E6705}" srcOrd="2" destOrd="0" presId="urn:microsoft.com/office/officeart/2005/8/layout/vList2"/>
    <dgm:cxn modelId="{88E27076-1F74-8741-852A-F3931B72811F}" type="presParOf" srcId="{C51FD66A-1EA7-406E-8063-50EFAD14F567}" destId="{6BACCCD8-7DC5-E94E-A646-1EA5524CC918}" srcOrd="3" destOrd="0" presId="urn:microsoft.com/office/officeart/2005/8/layout/vList2"/>
    <dgm:cxn modelId="{0A834AFF-3085-D14E-9776-15CC3A86BA53}" type="presParOf" srcId="{C51FD66A-1EA7-406E-8063-50EFAD14F567}" destId="{A391C8AC-45C3-4867-B6D3-C97F919913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2361FB-69A5-4858-922A-5EC83AC9011B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FCABF0-DF4C-4975-A788-86308EC51B11}">
      <dgm:prSet/>
      <dgm:spPr/>
      <dgm:t>
        <a:bodyPr/>
        <a:lstStyle/>
        <a:p>
          <a:pPr rtl="0"/>
          <a:r>
            <a:rPr lang="ru-RU" dirty="0" smtClean="0"/>
            <a:t>структура или связь</a:t>
          </a:r>
          <a:endParaRPr lang="ru-RU" dirty="0"/>
        </a:p>
      </dgm:t>
    </dgm:pt>
    <dgm:pt modelId="{272D1DA1-6A52-40F3-AEC5-C60DB403B146}" type="parTrans" cxnId="{2186ECA2-9703-4D46-9A62-EA0096E03B27}">
      <dgm:prSet/>
      <dgm:spPr/>
      <dgm:t>
        <a:bodyPr/>
        <a:lstStyle/>
        <a:p>
          <a:endParaRPr lang="ru-RU"/>
        </a:p>
      </dgm:t>
    </dgm:pt>
    <dgm:pt modelId="{CA358681-DD63-4C00-BD6E-FCBC0028014D}" type="sibTrans" cxnId="{2186ECA2-9703-4D46-9A62-EA0096E03B27}">
      <dgm:prSet/>
      <dgm:spPr/>
      <dgm:t>
        <a:bodyPr/>
        <a:lstStyle/>
        <a:p>
          <a:endParaRPr lang="ru-RU"/>
        </a:p>
      </dgm:t>
    </dgm:pt>
    <dgm:pt modelId="{2718E789-4DD1-4E82-ABB8-6C608C721D35}">
      <dgm:prSet/>
      <dgm:spPr/>
      <dgm:t>
        <a:bodyPr/>
        <a:lstStyle/>
        <a:p>
          <a:pPr rtl="0"/>
          <a:r>
            <a:rPr lang="ru-RU" dirty="0" smtClean="0"/>
            <a:t>граф-схема</a:t>
          </a:r>
          <a:endParaRPr lang="ru-RU" dirty="0"/>
        </a:p>
      </dgm:t>
    </dgm:pt>
    <dgm:pt modelId="{DCB69E26-12BB-4BDF-95B3-0BBDAE55C8EC}" type="parTrans" cxnId="{4029B5E8-FA56-4C97-B588-27A3141F5566}">
      <dgm:prSet/>
      <dgm:spPr/>
      <dgm:t>
        <a:bodyPr/>
        <a:lstStyle/>
        <a:p>
          <a:endParaRPr lang="ru-RU"/>
        </a:p>
      </dgm:t>
    </dgm:pt>
    <dgm:pt modelId="{94AA7B6B-F03F-44C5-BF18-2B6714767495}" type="sibTrans" cxnId="{4029B5E8-FA56-4C97-B588-27A3141F5566}">
      <dgm:prSet/>
      <dgm:spPr/>
      <dgm:t>
        <a:bodyPr/>
        <a:lstStyle/>
        <a:p>
          <a:endParaRPr lang="ru-RU"/>
        </a:p>
      </dgm:t>
    </dgm:pt>
    <dgm:pt modelId="{6506073F-BD68-42B7-BCDB-59F46370CC24}" type="pres">
      <dgm:prSet presAssocID="{E42361FB-69A5-4858-922A-5EC83AC901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6F593C-AE06-441F-958B-2558C912FDBA}" type="pres">
      <dgm:prSet presAssocID="{2718E789-4DD1-4E82-ABB8-6C608C721D35}" presName="boxAndChildren" presStyleCnt="0"/>
      <dgm:spPr/>
    </dgm:pt>
    <dgm:pt modelId="{A3129717-C7E9-43D9-A908-FBD2254358AA}" type="pres">
      <dgm:prSet presAssocID="{2718E789-4DD1-4E82-ABB8-6C608C721D35}" presName="parentTextBox" presStyleLbl="node1" presStyleIdx="0" presStyleCnt="2"/>
      <dgm:spPr/>
      <dgm:t>
        <a:bodyPr/>
        <a:lstStyle/>
        <a:p>
          <a:endParaRPr lang="ru-RU"/>
        </a:p>
      </dgm:t>
    </dgm:pt>
    <dgm:pt modelId="{570572F7-7CF4-47FA-8960-5877A163CBD4}" type="pres">
      <dgm:prSet presAssocID="{CA358681-DD63-4C00-BD6E-FCBC0028014D}" presName="sp" presStyleCnt="0"/>
      <dgm:spPr/>
    </dgm:pt>
    <dgm:pt modelId="{4791996D-BD85-45A3-80B8-59D9EFB393A3}" type="pres">
      <dgm:prSet presAssocID="{26FCABF0-DF4C-4975-A788-86308EC51B11}" presName="arrowAndChildren" presStyleCnt="0"/>
      <dgm:spPr/>
    </dgm:pt>
    <dgm:pt modelId="{F0406587-7442-4783-8E86-8FA35E813309}" type="pres">
      <dgm:prSet presAssocID="{26FCABF0-DF4C-4975-A788-86308EC51B11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2186ECA2-9703-4D46-9A62-EA0096E03B27}" srcId="{E42361FB-69A5-4858-922A-5EC83AC9011B}" destId="{26FCABF0-DF4C-4975-A788-86308EC51B11}" srcOrd="0" destOrd="0" parTransId="{272D1DA1-6A52-40F3-AEC5-C60DB403B146}" sibTransId="{CA358681-DD63-4C00-BD6E-FCBC0028014D}"/>
    <dgm:cxn modelId="{6E39D2FC-9CEB-AA4F-8315-A255A630A232}" type="presOf" srcId="{E42361FB-69A5-4858-922A-5EC83AC9011B}" destId="{6506073F-BD68-42B7-BCDB-59F46370CC24}" srcOrd="0" destOrd="0" presId="urn:microsoft.com/office/officeart/2005/8/layout/process4"/>
    <dgm:cxn modelId="{4029B5E8-FA56-4C97-B588-27A3141F5566}" srcId="{E42361FB-69A5-4858-922A-5EC83AC9011B}" destId="{2718E789-4DD1-4E82-ABB8-6C608C721D35}" srcOrd="1" destOrd="0" parTransId="{DCB69E26-12BB-4BDF-95B3-0BBDAE55C8EC}" sibTransId="{94AA7B6B-F03F-44C5-BF18-2B6714767495}"/>
    <dgm:cxn modelId="{C71A6791-8B41-454E-8AEB-8AAA55BA5250}" type="presOf" srcId="{2718E789-4DD1-4E82-ABB8-6C608C721D35}" destId="{A3129717-C7E9-43D9-A908-FBD2254358AA}" srcOrd="0" destOrd="0" presId="urn:microsoft.com/office/officeart/2005/8/layout/process4"/>
    <dgm:cxn modelId="{DD5A687D-F783-5745-87FD-B29FE255E0ED}" type="presOf" srcId="{26FCABF0-DF4C-4975-A788-86308EC51B11}" destId="{F0406587-7442-4783-8E86-8FA35E813309}" srcOrd="0" destOrd="0" presId="urn:microsoft.com/office/officeart/2005/8/layout/process4"/>
    <dgm:cxn modelId="{3E928DEC-6AFC-7C49-9CAE-F58FF1311C1D}" type="presParOf" srcId="{6506073F-BD68-42B7-BCDB-59F46370CC24}" destId="{216F593C-AE06-441F-958B-2558C912FDBA}" srcOrd="0" destOrd="0" presId="urn:microsoft.com/office/officeart/2005/8/layout/process4"/>
    <dgm:cxn modelId="{E55EFA5C-C967-DF44-9CF2-39CF79F239B7}" type="presParOf" srcId="{216F593C-AE06-441F-958B-2558C912FDBA}" destId="{A3129717-C7E9-43D9-A908-FBD2254358AA}" srcOrd="0" destOrd="0" presId="urn:microsoft.com/office/officeart/2005/8/layout/process4"/>
    <dgm:cxn modelId="{48E5996F-898B-F64F-9765-5B9FFC28FD87}" type="presParOf" srcId="{6506073F-BD68-42B7-BCDB-59F46370CC24}" destId="{570572F7-7CF4-47FA-8960-5877A163CBD4}" srcOrd="1" destOrd="0" presId="urn:microsoft.com/office/officeart/2005/8/layout/process4"/>
    <dgm:cxn modelId="{497E14D1-89D6-564F-A3BC-05BCDAAAB8C4}" type="presParOf" srcId="{6506073F-BD68-42B7-BCDB-59F46370CC24}" destId="{4791996D-BD85-45A3-80B8-59D9EFB393A3}" srcOrd="2" destOrd="0" presId="urn:microsoft.com/office/officeart/2005/8/layout/process4"/>
    <dgm:cxn modelId="{63C26EA9-63C9-A545-906D-891CEB4E17E7}" type="presParOf" srcId="{4791996D-BD85-45A3-80B8-59D9EFB393A3}" destId="{F0406587-7442-4783-8E86-8FA35E81330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C2D236-2EEE-4348-B0F1-E93A748BFBD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4249F1-5EAF-4901-B426-81303D20AA07}">
      <dgm:prSet/>
      <dgm:spPr/>
      <dgm:t>
        <a:bodyPr/>
        <a:lstStyle/>
        <a:p>
          <a:r>
            <a:rPr lang="ru-RU" dirty="0" smtClean="0"/>
            <a:t>Маркетинговые коммуникации</a:t>
          </a:r>
        </a:p>
      </dgm:t>
    </dgm:pt>
    <dgm:pt modelId="{65F7A99D-2BAC-4612-ACF0-337AEE91E32F}" type="parTrans" cxnId="{90BEE20A-FBD4-4B03-A8CA-1B27BEE480DB}">
      <dgm:prSet/>
      <dgm:spPr/>
      <dgm:t>
        <a:bodyPr/>
        <a:lstStyle/>
        <a:p>
          <a:endParaRPr lang="ru-RU"/>
        </a:p>
      </dgm:t>
    </dgm:pt>
    <dgm:pt modelId="{DE833BFF-997A-43DC-AB23-8849F27E1A18}" type="sibTrans" cxnId="{90BEE20A-FBD4-4B03-A8CA-1B27BEE480DB}">
      <dgm:prSet/>
      <dgm:spPr/>
      <dgm:t>
        <a:bodyPr/>
        <a:lstStyle/>
        <a:p>
          <a:endParaRPr lang="ru-RU"/>
        </a:p>
      </dgm:t>
    </dgm:pt>
    <dgm:pt modelId="{033A5B5D-2DC3-4A3D-96E1-E047D7F1001D}">
      <dgm:prSet/>
      <dgm:spPr/>
      <dgm:t>
        <a:bodyPr/>
        <a:lstStyle/>
        <a:p>
          <a:r>
            <a:rPr lang="en-US" dirty="0" smtClean="0"/>
            <a:t>ATL</a:t>
          </a:r>
          <a:endParaRPr lang="ru-RU" dirty="0" smtClean="0"/>
        </a:p>
      </dgm:t>
    </dgm:pt>
    <dgm:pt modelId="{C81A3ABE-DE36-4F72-B88B-DB7C14465BAD}" type="parTrans" cxnId="{39B7F8C8-DD76-4E88-90C0-D845B42B007B}">
      <dgm:prSet/>
      <dgm:spPr/>
      <dgm:t>
        <a:bodyPr/>
        <a:lstStyle/>
        <a:p>
          <a:endParaRPr lang="ru-RU"/>
        </a:p>
      </dgm:t>
    </dgm:pt>
    <dgm:pt modelId="{3BA8057F-B632-4E81-82B3-E2F8E3636CEC}" type="sibTrans" cxnId="{39B7F8C8-DD76-4E88-90C0-D845B42B007B}">
      <dgm:prSet/>
      <dgm:spPr/>
      <dgm:t>
        <a:bodyPr/>
        <a:lstStyle/>
        <a:p>
          <a:endParaRPr lang="ru-RU"/>
        </a:p>
      </dgm:t>
    </dgm:pt>
    <dgm:pt modelId="{84C5CB37-E487-4F9D-955E-A745A8380D5D}">
      <dgm:prSet/>
      <dgm:spPr/>
      <dgm:t>
        <a:bodyPr/>
        <a:lstStyle/>
        <a:p>
          <a:r>
            <a:rPr lang="en-US" dirty="0" smtClean="0"/>
            <a:t>BTL</a:t>
          </a:r>
          <a:endParaRPr lang="ru-RU" dirty="0" smtClean="0"/>
        </a:p>
      </dgm:t>
    </dgm:pt>
    <dgm:pt modelId="{75712AC3-5A12-4A04-86EF-784851F40A41}" type="parTrans" cxnId="{8DFAC2C8-E4D8-497F-B874-928950C41E87}">
      <dgm:prSet/>
      <dgm:spPr/>
      <dgm:t>
        <a:bodyPr/>
        <a:lstStyle/>
        <a:p>
          <a:endParaRPr lang="ru-RU"/>
        </a:p>
      </dgm:t>
    </dgm:pt>
    <dgm:pt modelId="{BBB1C1DA-7105-47D7-BAF1-2F0A00142566}" type="sibTrans" cxnId="{8DFAC2C8-E4D8-497F-B874-928950C41E87}">
      <dgm:prSet/>
      <dgm:spPr/>
      <dgm:t>
        <a:bodyPr/>
        <a:lstStyle/>
        <a:p>
          <a:endParaRPr lang="ru-RU"/>
        </a:p>
      </dgm:t>
    </dgm:pt>
    <dgm:pt modelId="{7A640963-10AC-430C-82AB-786A03A67C94}" type="pres">
      <dgm:prSet presAssocID="{00C2D236-2EEE-4348-B0F1-E93A748BFB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0E9A28-DF76-4256-B52A-B4BBF2F0D5D0}" type="pres">
      <dgm:prSet presAssocID="{CE4249F1-5EAF-4901-B426-81303D20AA07}" presName="hierRoot1" presStyleCnt="0">
        <dgm:presLayoutVars>
          <dgm:hierBranch val="init"/>
        </dgm:presLayoutVars>
      </dgm:prSet>
      <dgm:spPr/>
    </dgm:pt>
    <dgm:pt modelId="{19F9F44A-957C-4091-AFA9-5B77D1CEA48A}" type="pres">
      <dgm:prSet presAssocID="{CE4249F1-5EAF-4901-B426-81303D20AA07}" presName="rootComposite1" presStyleCnt="0"/>
      <dgm:spPr/>
    </dgm:pt>
    <dgm:pt modelId="{10104FBF-CBE7-4503-8FE2-D0804E4B30DD}" type="pres">
      <dgm:prSet presAssocID="{CE4249F1-5EAF-4901-B426-81303D20AA07}" presName="rootText1" presStyleLbl="node0" presStyleIdx="0" presStyleCnt="1" custScaleX="221405" custScaleY="68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2BC267-AF1C-4339-B5F0-8E2EC3DDC621}" type="pres">
      <dgm:prSet presAssocID="{CE4249F1-5EAF-4901-B426-81303D20AA0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7060A8D-D979-4E01-A64D-562FB29785FC}" type="pres">
      <dgm:prSet presAssocID="{CE4249F1-5EAF-4901-B426-81303D20AA07}" presName="hierChild2" presStyleCnt="0"/>
      <dgm:spPr/>
    </dgm:pt>
    <dgm:pt modelId="{CAA5EFC4-B496-4EA0-AA32-5B8A7E00D747}" type="pres">
      <dgm:prSet presAssocID="{C81A3ABE-DE36-4F72-B88B-DB7C14465BA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C7EC1FB-8BF8-4643-9E06-198818409F10}" type="pres">
      <dgm:prSet presAssocID="{033A5B5D-2DC3-4A3D-96E1-E047D7F1001D}" presName="hierRoot2" presStyleCnt="0">
        <dgm:presLayoutVars>
          <dgm:hierBranch val="init"/>
        </dgm:presLayoutVars>
      </dgm:prSet>
      <dgm:spPr/>
    </dgm:pt>
    <dgm:pt modelId="{158D23E4-94FA-4A34-9B6E-810940D3F395}" type="pres">
      <dgm:prSet presAssocID="{033A5B5D-2DC3-4A3D-96E1-E047D7F1001D}" presName="rootComposite" presStyleCnt="0"/>
      <dgm:spPr/>
    </dgm:pt>
    <dgm:pt modelId="{85AE7896-9621-493D-BC7B-EA4895B61451}" type="pres">
      <dgm:prSet presAssocID="{033A5B5D-2DC3-4A3D-96E1-E047D7F1001D}" presName="rootText" presStyleLbl="node2" presStyleIdx="0" presStyleCnt="2" custScaleX="99971" custScaleY="45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1CF3C5-4DB5-43F5-BE06-95F9C4E9314F}" type="pres">
      <dgm:prSet presAssocID="{033A5B5D-2DC3-4A3D-96E1-E047D7F1001D}" presName="rootConnector" presStyleLbl="node2" presStyleIdx="0" presStyleCnt="2"/>
      <dgm:spPr/>
      <dgm:t>
        <a:bodyPr/>
        <a:lstStyle/>
        <a:p>
          <a:endParaRPr lang="ru-RU"/>
        </a:p>
      </dgm:t>
    </dgm:pt>
    <dgm:pt modelId="{4B1BEFD5-C2CF-4105-9345-557EEEFC939C}" type="pres">
      <dgm:prSet presAssocID="{033A5B5D-2DC3-4A3D-96E1-E047D7F1001D}" presName="hierChild4" presStyleCnt="0"/>
      <dgm:spPr/>
    </dgm:pt>
    <dgm:pt modelId="{760F4168-E0A5-41F7-8EBC-1F1E04908634}" type="pres">
      <dgm:prSet presAssocID="{033A5B5D-2DC3-4A3D-96E1-E047D7F1001D}" presName="hierChild5" presStyleCnt="0"/>
      <dgm:spPr/>
    </dgm:pt>
    <dgm:pt modelId="{C490E8AA-8577-45DE-AB3B-F6F4B270E664}" type="pres">
      <dgm:prSet presAssocID="{75712AC3-5A12-4A04-86EF-784851F40A4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9E172DF-A3C1-461B-B027-5DCA3ADA835E}" type="pres">
      <dgm:prSet presAssocID="{84C5CB37-E487-4F9D-955E-A745A8380D5D}" presName="hierRoot2" presStyleCnt="0">
        <dgm:presLayoutVars>
          <dgm:hierBranch val="init"/>
        </dgm:presLayoutVars>
      </dgm:prSet>
      <dgm:spPr/>
    </dgm:pt>
    <dgm:pt modelId="{A1BBB6F6-318C-4A42-BA6C-0AACC802664D}" type="pres">
      <dgm:prSet presAssocID="{84C5CB37-E487-4F9D-955E-A745A8380D5D}" presName="rootComposite" presStyleCnt="0"/>
      <dgm:spPr/>
    </dgm:pt>
    <dgm:pt modelId="{93DF8259-CF07-444C-BC18-976130A6D21A}" type="pres">
      <dgm:prSet presAssocID="{84C5CB37-E487-4F9D-955E-A745A8380D5D}" presName="rootText" presStyleLbl="node2" presStyleIdx="1" presStyleCnt="2" custScaleX="99971" custScaleY="45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4ED943-3A97-4742-8DFC-40A1A23A207B}" type="pres">
      <dgm:prSet presAssocID="{84C5CB37-E487-4F9D-955E-A745A8380D5D}" presName="rootConnector" presStyleLbl="node2" presStyleIdx="1" presStyleCnt="2"/>
      <dgm:spPr/>
      <dgm:t>
        <a:bodyPr/>
        <a:lstStyle/>
        <a:p>
          <a:endParaRPr lang="ru-RU"/>
        </a:p>
      </dgm:t>
    </dgm:pt>
    <dgm:pt modelId="{E83D9E8D-40A1-4216-B284-8E3D61369710}" type="pres">
      <dgm:prSet presAssocID="{84C5CB37-E487-4F9D-955E-A745A8380D5D}" presName="hierChild4" presStyleCnt="0"/>
      <dgm:spPr/>
    </dgm:pt>
    <dgm:pt modelId="{F3495DD0-C739-40B6-8C72-D1A07FAF0650}" type="pres">
      <dgm:prSet presAssocID="{84C5CB37-E487-4F9D-955E-A745A8380D5D}" presName="hierChild5" presStyleCnt="0"/>
      <dgm:spPr/>
    </dgm:pt>
    <dgm:pt modelId="{3E63C75A-C7D1-46F7-AFBA-8869547188EF}" type="pres">
      <dgm:prSet presAssocID="{CE4249F1-5EAF-4901-B426-81303D20AA07}" presName="hierChild3" presStyleCnt="0"/>
      <dgm:spPr/>
    </dgm:pt>
  </dgm:ptLst>
  <dgm:cxnLst>
    <dgm:cxn modelId="{D4180FAD-4154-1D43-8585-EDC6DDB1D4C9}" type="presOf" srcId="{CE4249F1-5EAF-4901-B426-81303D20AA07}" destId="{10104FBF-CBE7-4503-8FE2-D0804E4B30DD}" srcOrd="0" destOrd="0" presId="urn:microsoft.com/office/officeart/2005/8/layout/orgChart1"/>
    <dgm:cxn modelId="{131D2094-9678-6545-847C-009C15151C8E}" type="presOf" srcId="{84C5CB37-E487-4F9D-955E-A745A8380D5D}" destId="{A74ED943-3A97-4742-8DFC-40A1A23A207B}" srcOrd="1" destOrd="0" presId="urn:microsoft.com/office/officeart/2005/8/layout/orgChart1"/>
    <dgm:cxn modelId="{CD942D9B-F0B2-6A41-BF54-3A8B56476533}" type="presOf" srcId="{84C5CB37-E487-4F9D-955E-A745A8380D5D}" destId="{93DF8259-CF07-444C-BC18-976130A6D21A}" srcOrd="0" destOrd="0" presId="urn:microsoft.com/office/officeart/2005/8/layout/orgChart1"/>
    <dgm:cxn modelId="{BCD9C7E0-08E0-6E4D-BE2E-1378DEDA323D}" type="presOf" srcId="{75712AC3-5A12-4A04-86EF-784851F40A41}" destId="{C490E8AA-8577-45DE-AB3B-F6F4B270E664}" srcOrd="0" destOrd="0" presId="urn:microsoft.com/office/officeart/2005/8/layout/orgChart1"/>
    <dgm:cxn modelId="{B9A90AC0-719E-EE40-A391-150716362945}" type="presOf" srcId="{C81A3ABE-DE36-4F72-B88B-DB7C14465BAD}" destId="{CAA5EFC4-B496-4EA0-AA32-5B8A7E00D747}" srcOrd="0" destOrd="0" presId="urn:microsoft.com/office/officeart/2005/8/layout/orgChart1"/>
    <dgm:cxn modelId="{39B7F8C8-DD76-4E88-90C0-D845B42B007B}" srcId="{CE4249F1-5EAF-4901-B426-81303D20AA07}" destId="{033A5B5D-2DC3-4A3D-96E1-E047D7F1001D}" srcOrd="0" destOrd="0" parTransId="{C81A3ABE-DE36-4F72-B88B-DB7C14465BAD}" sibTransId="{3BA8057F-B632-4E81-82B3-E2F8E3636CEC}"/>
    <dgm:cxn modelId="{2CD603D5-DCBC-3648-8448-6E9E91C9545F}" type="presOf" srcId="{00C2D236-2EEE-4348-B0F1-E93A748BFBDC}" destId="{7A640963-10AC-430C-82AB-786A03A67C94}" srcOrd="0" destOrd="0" presId="urn:microsoft.com/office/officeart/2005/8/layout/orgChart1"/>
    <dgm:cxn modelId="{90BEE20A-FBD4-4B03-A8CA-1B27BEE480DB}" srcId="{00C2D236-2EEE-4348-B0F1-E93A748BFBDC}" destId="{CE4249F1-5EAF-4901-B426-81303D20AA07}" srcOrd="0" destOrd="0" parTransId="{65F7A99D-2BAC-4612-ACF0-337AEE91E32F}" sibTransId="{DE833BFF-997A-43DC-AB23-8849F27E1A18}"/>
    <dgm:cxn modelId="{334CB239-4E2D-4C4E-A728-D8535D79B37F}" type="presOf" srcId="{CE4249F1-5EAF-4901-B426-81303D20AA07}" destId="{692BC267-AF1C-4339-B5F0-8E2EC3DDC621}" srcOrd="1" destOrd="0" presId="urn:microsoft.com/office/officeart/2005/8/layout/orgChart1"/>
    <dgm:cxn modelId="{8DFAC2C8-E4D8-497F-B874-928950C41E87}" srcId="{CE4249F1-5EAF-4901-B426-81303D20AA07}" destId="{84C5CB37-E487-4F9D-955E-A745A8380D5D}" srcOrd="1" destOrd="0" parTransId="{75712AC3-5A12-4A04-86EF-784851F40A41}" sibTransId="{BBB1C1DA-7105-47D7-BAF1-2F0A00142566}"/>
    <dgm:cxn modelId="{3C7BB87F-407B-5642-ABA2-D7B91C2C45E7}" type="presOf" srcId="{033A5B5D-2DC3-4A3D-96E1-E047D7F1001D}" destId="{85AE7896-9621-493D-BC7B-EA4895B61451}" srcOrd="0" destOrd="0" presId="urn:microsoft.com/office/officeart/2005/8/layout/orgChart1"/>
    <dgm:cxn modelId="{09F0CD1D-AD76-6C4E-9376-E7B8C94FB8E9}" type="presOf" srcId="{033A5B5D-2DC3-4A3D-96E1-E047D7F1001D}" destId="{651CF3C5-4DB5-43F5-BE06-95F9C4E9314F}" srcOrd="1" destOrd="0" presId="urn:microsoft.com/office/officeart/2005/8/layout/orgChart1"/>
    <dgm:cxn modelId="{861D2AF4-1705-B642-BAF9-7FA3136E16A7}" type="presParOf" srcId="{7A640963-10AC-430C-82AB-786A03A67C94}" destId="{7E0E9A28-DF76-4256-B52A-B4BBF2F0D5D0}" srcOrd="0" destOrd="0" presId="urn:microsoft.com/office/officeart/2005/8/layout/orgChart1"/>
    <dgm:cxn modelId="{6AA5C89E-B45B-4448-B3D9-F893A0FD47E2}" type="presParOf" srcId="{7E0E9A28-DF76-4256-B52A-B4BBF2F0D5D0}" destId="{19F9F44A-957C-4091-AFA9-5B77D1CEA48A}" srcOrd="0" destOrd="0" presId="urn:microsoft.com/office/officeart/2005/8/layout/orgChart1"/>
    <dgm:cxn modelId="{28659EB7-8A69-044C-86AB-0B9B47D54740}" type="presParOf" srcId="{19F9F44A-957C-4091-AFA9-5B77D1CEA48A}" destId="{10104FBF-CBE7-4503-8FE2-D0804E4B30DD}" srcOrd="0" destOrd="0" presId="urn:microsoft.com/office/officeart/2005/8/layout/orgChart1"/>
    <dgm:cxn modelId="{64A18B24-1300-434D-8014-6A715620E447}" type="presParOf" srcId="{19F9F44A-957C-4091-AFA9-5B77D1CEA48A}" destId="{692BC267-AF1C-4339-B5F0-8E2EC3DDC621}" srcOrd="1" destOrd="0" presId="urn:microsoft.com/office/officeart/2005/8/layout/orgChart1"/>
    <dgm:cxn modelId="{FE983E98-3744-244C-ACD0-D9D2586342C4}" type="presParOf" srcId="{7E0E9A28-DF76-4256-B52A-B4BBF2F0D5D0}" destId="{77060A8D-D979-4E01-A64D-562FB29785FC}" srcOrd="1" destOrd="0" presId="urn:microsoft.com/office/officeart/2005/8/layout/orgChart1"/>
    <dgm:cxn modelId="{EE283626-B11A-E94F-A089-34789DA19618}" type="presParOf" srcId="{77060A8D-D979-4E01-A64D-562FB29785FC}" destId="{CAA5EFC4-B496-4EA0-AA32-5B8A7E00D747}" srcOrd="0" destOrd="0" presId="urn:microsoft.com/office/officeart/2005/8/layout/orgChart1"/>
    <dgm:cxn modelId="{AD1EAA8D-EF87-F648-B57C-49F65C8712CB}" type="presParOf" srcId="{77060A8D-D979-4E01-A64D-562FB29785FC}" destId="{FC7EC1FB-8BF8-4643-9E06-198818409F10}" srcOrd="1" destOrd="0" presId="urn:microsoft.com/office/officeart/2005/8/layout/orgChart1"/>
    <dgm:cxn modelId="{055401C2-8FF0-D047-8A23-25211ECF6602}" type="presParOf" srcId="{FC7EC1FB-8BF8-4643-9E06-198818409F10}" destId="{158D23E4-94FA-4A34-9B6E-810940D3F395}" srcOrd="0" destOrd="0" presId="urn:microsoft.com/office/officeart/2005/8/layout/orgChart1"/>
    <dgm:cxn modelId="{98E8B740-96AD-684D-B3BE-B2C1E4D14909}" type="presParOf" srcId="{158D23E4-94FA-4A34-9B6E-810940D3F395}" destId="{85AE7896-9621-493D-BC7B-EA4895B61451}" srcOrd="0" destOrd="0" presId="urn:microsoft.com/office/officeart/2005/8/layout/orgChart1"/>
    <dgm:cxn modelId="{1A675AB7-8C36-184C-8199-AB9F337E01FD}" type="presParOf" srcId="{158D23E4-94FA-4A34-9B6E-810940D3F395}" destId="{651CF3C5-4DB5-43F5-BE06-95F9C4E9314F}" srcOrd="1" destOrd="0" presId="urn:microsoft.com/office/officeart/2005/8/layout/orgChart1"/>
    <dgm:cxn modelId="{B94EF1B5-AAAF-B545-95AC-1C98993EE460}" type="presParOf" srcId="{FC7EC1FB-8BF8-4643-9E06-198818409F10}" destId="{4B1BEFD5-C2CF-4105-9345-557EEEFC939C}" srcOrd="1" destOrd="0" presId="urn:microsoft.com/office/officeart/2005/8/layout/orgChart1"/>
    <dgm:cxn modelId="{4743DD87-EF37-5C40-A1F2-77654B2ADBF8}" type="presParOf" srcId="{FC7EC1FB-8BF8-4643-9E06-198818409F10}" destId="{760F4168-E0A5-41F7-8EBC-1F1E04908634}" srcOrd="2" destOrd="0" presId="urn:microsoft.com/office/officeart/2005/8/layout/orgChart1"/>
    <dgm:cxn modelId="{5C2EAB3C-28F0-FE43-AC24-67B3563D1973}" type="presParOf" srcId="{77060A8D-D979-4E01-A64D-562FB29785FC}" destId="{C490E8AA-8577-45DE-AB3B-F6F4B270E664}" srcOrd="2" destOrd="0" presId="urn:microsoft.com/office/officeart/2005/8/layout/orgChart1"/>
    <dgm:cxn modelId="{8FDC7883-C3BF-9C4A-A694-73943C82F8BA}" type="presParOf" srcId="{77060A8D-D979-4E01-A64D-562FB29785FC}" destId="{D9E172DF-A3C1-461B-B027-5DCA3ADA835E}" srcOrd="3" destOrd="0" presId="urn:microsoft.com/office/officeart/2005/8/layout/orgChart1"/>
    <dgm:cxn modelId="{D2D270F3-BE5B-FF4B-99DD-E8D8B15C9ECD}" type="presParOf" srcId="{D9E172DF-A3C1-461B-B027-5DCA3ADA835E}" destId="{A1BBB6F6-318C-4A42-BA6C-0AACC802664D}" srcOrd="0" destOrd="0" presId="urn:microsoft.com/office/officeart/2005/8/layout/orgChart1"/>
    <dgm:cxn modelId="{7D325855-DE47-9640-9B75-F8D90C755C29}" type="presParOf" srcId="{A1BBB6F6-318C-4A42-BA6C-0AACC802664D}" destId="{93DF8259-CF07-444C-BC18-976130A6D21A}" srcOrd="0" destOrd="0" presId="urn:microsoft.com/office/officeart/2005/8/layout/orgChart1"/>
    <dgm:cxn modelId="{B33B9A86-BCE7-F347-B4F7-7744AE27D4F1}" type="presParOf" srcId="{A1BBB6F6-318C-4A42-BA6C-0AACC802664D}" destId="{A74ED943-3A97-4742-8DFC-40A1A23A207B}" srcOrd="1" destOrd="0" presId="urn:microsoft.com/office/officeart/2005/8/layout/orgChart1"/>
    <dgm:cxn modelId="{FE82584E-87F1-2943-8697-C47A79656E0C}" type="presParOf" srcId="{D9E172DF-A3C1-461B-B027-5DCA3ADA835E}" destId="{E83D9E8D-40A1-4216-B284-8E3D61369710}" srcOrd="1" destOrd="0" presId="urn:microsoft.com/office/officeart/2005/8/layout/orgChart1"/>
    <dgm:cxn modelId="{85AF243F-AAFD-4A44-886E-4C210937F283}" type="presParOf" srcId="{D9E172DF-A3C1-461B-B027-5DCA3ADA835E}" destId="{F3495DD0-C739-40B6-8C72-D1A07FAF0650}" srcOrd="2" destOrd="0" presId="urn:microsoft.com/office/officeart/2005/8/layout/orgChart1"/>
    <dgm:cxn modelId="{3C5A273C-6C48-5945-93A3-F4B7DE5FC82B}" type="presParOf" srcId="{7E0E9A28-DF76-4256-B52A-B4BBF2F0D5D0}" destId="{3E63C75A-C7D1-46F7-AFBA-8869547188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AEF1B5-2D47-43A6-B63F-BE7EDB24DED1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29D13C4-28F8-45D5-BD7E-C13E9CAE1C21}">
      <dgm:prSet/>
      <dgm:spPr/>
      <dgm:t>
        <a:bodyPr/>
        <a:lstStyle/>
        <a:p>
          <a:pPr rtl="0"/>
          <a:r>
            <a:rPr lang="ru-RU" dirty="0" smtClean="0"/>
            <a:t>Много получилось на слайде, а выбросить нечего? </a:t>
          </a:r>
          <a:endParaRPr lang="ru-RU" dirty="0"/>
        </a:p>
      </dgm:t>
    </dgm:pt>
    <dgm:pt modelId="{3D45AD87-CF0D-4BA6-86BF-C733650ECF01}" type="parTrans" cxnId="{4635DF84-C6CB-4AD3-9A45-5A2C26D8767F}">
      <dgm:prSet/>
      <dgm:spPr/>
      <dgm:t>
        <a:bodyPr/>
        <a:lstStyle/>
        <a:p>
          <a:endParaRPr lang="ru-RU"/>
        </a:p>
      </dgm:t>
    </dgm:pt>
    <dgm:pt modelId="{4972E949-40A2-45B3-A9A8-DA5D73E2A540}" type="sibTrans" cxnId="{4635DF84-C6CB-4AD3-9A45-5A2C26D8767F}">
      <dgm:prSet/>
      <dgm:spPr/>
      <dgm:t>
        <a:bodyPr/>
        <a:lstStyle/>
        <a:p>
          <a:endParaRPr lang="ru-RU"/>
        </a:p>
      </dgm:t>
    </dgm:pt>
    <dgm:pt modelId="{278D1F92-C238-4422-8C1D-F09EB7EB1B88}">
      <dgm:prSet/>
      <dgm:spPr/>
      <dgm:t>
        <a:bodyPr/>
        <a:lstStyle/>
        <a:p>
          <a:pPr rtl="0"/>
          <a:r>
            <a:rPr lang="ru-RU" smtClean="0"/>
            <a:t>Сделай поэтапную анимацию показа текста!</a:t>
          </a:r>
          <a:endParaRPr lang="ru-RU"/>
        </a:p>
      </dgm:t>
    </dgm:pt>
    <dgm:pt modelId="{6FA885FE-E86B-4593-BF43-844691CB1DB5}" type="parTrans" cxnId="{621DA6F0-FF3C-4CEC-8A18-B0CC4D2F5910}">
      <dgm:prSet/>
      <dgm:spPr/>
      <dgm:t>
        <a:bodyPr/>
        <a:lstStyle/>
        <a:p>
          <a:endParaRPr lang="ru-RU"/>
        </a:p>
      </dgm:t>
    </dgm:pt>
    <dgm:pt modelId="{875DC142-CE80-4537-A2ED-12A65C787896}" type="sibTrans" cxnId="{621DA6F0-FF3C-4CEC-8A18-B0CC4D2F5910}">
      <dgm:prSet/>
      <dgm:spPr/>
      <dgm:t>
        <a:bodyPr/>
        <a:lstStyle/>
        <a:p>
          <a:endParaRPr lang="ru-RU"/>
        </a:p>
      </dgm:t>
    </dgm:pt>
    <dgm:pt modelId="{E178E280-A4E2-44CE-ACB0-0F42E11ED278}" type="pres">
      <dgm:prSet presAssocID="{37AEF1B5-2D47-43A6-B63F-BE7EDB24DE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AF7BE1-AA7C-4864-816A-0886CE30C1A8}" type="pres">
      <dgm:prSet presAssocID="{278D1F92-C238-4422-8C1D-F09EB7EB1B88}" presName="boxAndChildren" presStyleCnt="0"/>
      <dgm:spPr/>
    </dgm:pt>
    <dgm:pt modelId="{17FC8DD3-D392-4766-9C92-DE28A32D2197}" type="pres">
      <dgm:prSet presAssocID="{278D1F92-C238-4422-8C1D-F09EB7EB1B88}" presName="parentTextBox" presStyleLbl="node1" presStyleIdx="0" presStyleCnt="2"/>
      <dgm:spPr/>
      <dgm:t>
        <a:bodyPr/>
        <a:lstStyle/>
        <a:p>
          <a:endParaRPr lang="ru-RU"/>
        </a:p>
      </dgm:t>
    </dgm:pt>
    <dgm:pt modelId="{C1472A6E-24DB-419B-A2C4-FED465162255}" type="pres">
      <dgm:prSet presAssocID="{4972E949-40A2-45B3-A9A8-DA5D73E2A540}" presName="sp" presStyleCnt="0"/>
      <dgm:spPr/>
    </dgm:pt>
    <dgm:pt modelId="{37C1422F-000C-49A0-8FEB-BD3DF7D29D63}" type="pres">
      <dgm:prSet presAssocID="{B29D13C4-28F8-45D5-BD7E-C13E9CAE1C21}" presName="arrowAndChildren" presStyleCnt="0"/>
      <dgm:spPr/>
    </dgm:pt>
    <dgm:pt modelId="{400A0858-13D3-4F15-8571-42893DA87CD8}" type="pres">
      <dgm:prSet presAssocID="{B29D13C4-28F8-45D5-BD7E-C13E9CAE1C21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4635DF84-C6CB-4AD3-9A45-5A2C26D8767F}" srcId="{37AEF1B5-2D47-43A6-B63F-BE7EDB24DED1}" destId="{B29D13C4-28F8-45D5-BD7E-C13E9CAE1C21}" srcOrd="0" destOrd="0" parTransId="{3D45AD87-CF0D-4BA6-86BF-C733650ECF01}" sibTransId="{4972E949-40A2-45B3-A9A8-DA5D73E2A540}"/>
    <dgm:cxn modelId="{621DA6F0-FF3C-4CEC-8A18-B0CC4D2F5910}" srcId="{37AEF1B5-2D47-43A6-B63F-BE7EDB24DED1}" destId="{278D1F92-C238-4422-8C1D-F09EB7EB1B88}" srcOrd="1" destOrd="0" parTransId="{6FA885FE-E86B-4593-BF43-844691CB1DB5}" sibTransId="{875DC142-CE80-4537-A2ED-12A65C787896}"/>
    <dgm:cxn modelId="{AF5F7FA0-7003-3549-B58B-47AF302A3D55}" type="presOf" srcId="{37AEF1B5-2D47-43A6-B63F-BE7EDB24DED1}" destId="{E178E280-A4E2-44CE-ACB0-0F42E11ED278}" srcOrd="0" destOrd="0" presId="urn:microsoft.com/office/officeart/2005/8/layout/process4"/>
    <dgm:cxn modelId="{FB532679-7F93-B745-920F-72C216BCAE1E}" type="presOf" srcId="{B29D13C4-28F8-45D5-BD7E-C13E9CAE1C21}" destId="{400A0858-13D3-4F15-8571-42893DA87CD8}" srcOrd="0" destOrd="0" presId="urn:microsoft.com/office/officeart/2005/8/layout/process4"/>
    <dgm:cxn modelId="{B4FDE0D0-48CE-034D-9886-9BFCCD44FA3A}" type="presOf" srcId="{278D1F92-C238-4422-8C1D-F09EB7EB1B88}" destId="{17FC8DD3-D392-4766-9C92-DE28A32D2197}" srcOrd="0" destOrd="0" presId="urn:microsoft.com/office/officeart/2005/8/layout/process4"/>
    <dgm:cxn modelId="{9C872FC3-8B08-7441-AEAB-C21281E22081}" type="presParOf" srcId="{E178E280-A4E2-44CE-ACB0-0F42E11ED278}" destId="{F8AF7BE1-AA7C-4864-816A-0886CE30C1A8}" srcOrd="0" destOrd="0" presId="urn:microsoft.com/office/officeart/2005/8/layout/process4"/>
    <dgm:cxn modelId="{418EB23B-E75E-F94C-82FE-C9375A990678}" type="presParOf" srcId="{F8AF7BE1-AA7C-4864-816A-0886CE30C1A8}" destId="{17FC8DD3-D392-4766-9C92-DE28A32D2197}" srcOrd="0" destOrd="0" presId="urn:microsoft.com/office/officeart/2005/8/layout/process4"/>
    <dgm:cxn modelId="{CA8E1285-BE65-A04A-8E0D-BEFBD648DD37}" type="presParOf" srcId="{E178E280-A4E2-44CE-ACB0-0F42E11ED278}" destId="{C1472A6E-24DB-419B-A2C4-FED465162255}" srcOrd="1" destOrd="0" presId="urn:microsoft.com/office/officeart/2005/8/layout/process4"/>
    <dgm:cxn modelId="{E10B697D-610B-0844-BD77-4E1D4C5FF236}" type="presParOf" srcId="{E178E280-A4E2-44CE-ACB0-0F42E11ED278}" destId="{37C1422F-000C-49A0-8FEB-BD3DF7D29D63}" srcOrd="2" destOrd="0" presId="urn:microsoft.com/office/officeart/2005/8/layout/process4"/>
    <dgm:cxn modelId="{2B51BA2C-C88C-A04B-808E-FA52D931E62C}" type="presParOf" srcId="{37C1422F-000C-49A0-8FEB-BD3DF7D29D63}" destId="{400A0858-13D3-4F15-8571-42893DA87CD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462AF5-845F-4052-91DC-96CDFD33FC46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195B897F-2526-44C0-A1B3-9C2CBAEE633A}">
      <dgm:prSet phldrT="[Текст]"/>
      <dgm:spPr/>
      <dgm:t>
        <a:bodyPr/>
        <a:lstStyle/>
        <a:p>
          <a:r>
            <a:rPr lang="ru-RU" b="1" dirty="0" smtClean="0"/>
            <a:t>BTL</a:t>
          </a:r>
          <a:r>
            <a:rPr lang="ru-RU" dirty="0" smtClean="0"/>
            <a:t> (от </a:t>
          </a:r>
          <a:r>
            <a:rPr lang="ru-RU" dirty="0" smtClean="0">
              <a:hlinkClick xmlns:r="http://schemas.openxmlformats.org/officeDocument/2006/relationships" r:id="rId1" tooltip="Английский язык"/>
            </a:rPr>
            <a:t>англ.</a:t>
          </a:r>
          <a:r>
            <a:rPr lang="ru-RU" dirty="0" smtClean="0"/>
            <a:t> </a:t>
          </a:r>
          <a:r>
            <a:rPr lang="ru-RU" i="1" dirty="0" err="1" smtClean="0"/>
            <a:t>below-the-line</a:t>
          </a:r>
          <a:r>
            <a:rPr lang="ru-RU" dirty="0" smtClean="0"/>
            <a:t> — под чертой) — комплекс </a:t>
          </a:r>
          <a:r>
            <a:rPr lang="ru-RU" dirty="0" smtClean="0">
              <a:hlinkClick xmlns:r="http://schemas.openxmlformats.org/officeDocument/2006/relationships" r:id="rId2" tooltip="Маркетинговые коммуникации"/>
            </a:rPr>
            <a:t>маркетинговых коммуникаций</a:t>
          </a:r>
          <a:r>
            <a:rPr lang="ru-RU" dirty="0" smtClean="0"/>
            <a:t>, который отличается от прямой </a:t>
          </a:r>
          <a:r>
            <a:rPr lang="ru-RU" dirty="0" smtClean="0">
              <a:hlinkClick xmlns:r="http://schemas.openxmlformats.org/officeDocument/2006/relationships" r:id="rId3" tooltip="Реклама"/>
            </a:rPr>
            <a:t>рекламы</a:t>
          </a:r>
          <a:r>
            <a:rPr lang="ru-RU" dirty="0" smtClean="0"/>
            <a:t> </a:t>
          </a:r>
          <a:r>
            <a:rPr lang="ru-RU" dirty="0" smtClean="0">
              <a:hlinkClick xmlns:r="http://schemas.openxmlformats.org/officeDocument/2006/relationships" r:id="rId4" tooltip="ATL (реклама)"/>
            </a:rPr>
            <a:t>ATL</a:t>
          </a:r>
          <a:r>
            <a:rPr lang="ru-RU" dirty="0" smtClean="0"/>
            <a:t> (от </a:t>
          </a:r>
          <a:r>
            <a:rPr lang="ru-RU" dirty="0" smtClean="0">
              <a:hlinkClick xmlns:r="http://schemas.openxmlformats.org/officeDocument/2006/relationships" r:id="rId1" tooltip="Английский язык"/>
            </a:rPr>
            <a:t>англ.</a:t>
          </a:r>
          <a:r>
            <a:rPr lang="ru-RU" dirty="0" smtClean="0"/>
            <a:t> </a:t>
          </a:r>
          <a:r>
            <a:rPr lang="ru-RU" i="1" dirty="0" err="1" smtClean="0"/>
            <a:t>above-the-Line</a:t>
          </a:r>
          <a:r>
            <a:rPr lang="ru-RU" dirty="0" smtClean="0"/>
            <a:t>) способом воздействия на целевую аудиторию.</a:t>
          </a:r>
          <a:endParaRPr lang="ru-RU" dirty="0"/>
        </a:p>
      </dgm:t>
    </dgm:pt>
    <dgm:pt modelId="{1C429A81-0687-4533-B573-B76ABBBE2BE8}" type="parTrans" cxnId="{DACE76FD-272F-4837-9B4C-244F3451D2ED}">
      <dgm:prSet/>
      <dgm:spPr/>
      <dgm:t>
        <a:bodyPr/>
        <a:lstStyle/>
        <a:p>
          <a:endParaRPr lang="ru-RU"/>
        </a:p>
      </dgm:t>
    </dgm:pt>
    <dgm:pt modelId="{02B1D622-F3FF-4E15-8278-266685092120}" type="sibTrans" cxnId="{DACE76FD-272F-4837-9B4C-244F3451D2ED}">
      <dgm:prSet/>
      <dgm:spPr/>
      <dgm:t>
        <a:bodyPr/>
        <a:lstStyle/>
        <a:p>
          <a:endParaRPr lang="ru-RU"/>
        </a:p>
      </dgm:t>
    </dgm:pt>
    <dgm:pt modelId="{94928FA6-FDAD-4F12-89EB-6757398702DC}">
      <dgm:prSet phldrT="[Текст]" custT="1"/>
      <dgm:spPr/>
      <dgm:t>
        <a:bodyPr/>
        <a:lstStyle/>
        <a:p>
          <a:r>
            <a:rPr lang="en-US" sz="3600" b="1" dirty="0" smtClean="0"/>
            <a:t>BTL </a:t>
          </a:r>
          <a:r>
            <a:rPr lang="ru-RU" sz="3600" b="1" dirty="0" smtClean="0"/>
            <a:t>и</a:t>
          </a:r>
          <a:r>
            <a:rPr lang="en-US" sz="3600" b="1" dirty="0" smtClean="0"/>
            <a:t> ATL</a:t>
          </a:r>
          <a:endParaRPr lang="ru-RU" sz="3600" dirty="0"/>
        </a:p>
      </dgm:t>
    </dgm:pt>
    <dgm:pt modelId="{6AA6BE94-B75F-4B9A-AAFD-A47AB42E6D3E}" type="parTrans" cxnId="{2031742F-201D-42EB-8304-D9412A9397AD}">
      <dgm:prSet/>
      <dgm:spPr/>
      <dgm:t>
        <a:bodyPr/>
        <a:lstStyle/>
        <a:p>
          <a:endParaRPr lang="ru-RU"/>
        </a:p>
      </dgm:t>
    </dgm:pt>
    <dgm:pt modelId="{B9D103EC-7B02-4095-992A-98186A277D03}" type="sibTrans" cxnId="{2031742F-201D-42EB-8304-D9412A9397AD}">
      <dgm:prSet/>
      <dgm:spPr/>
      <dgm:t>
        <a:bodyPr/>
        <a:lstStyle/>
        <a:p>
          <a:endParaRPr lang="ru-RU"/>
        </a:p>
      </dgm:t>
    </dgm:pt>
    <dgm:pt modelId="{8D4C5B32-EEB1-4685-95C7-1498321B8C69}" type="pres">
      <dgm:prSet presAssocID="{C7462AF5-845F-4052-91DC-96CDFD33FC46}" presName="CompostProcess" presStyleCnt="0">
        <dgm:presLayoutVars>
          <dgm:dir/>
          <dgm:resizeHandles val="exact"/>
        </dgm:presLayoutVars>
      </dgm:prSet>
      <dgm:spPr/>
    </dgm:pt>
    <dgm:pt modelId="{9FC7FF60-E7D3-49EB-AC71-5D329AE991A7}" type="pres">
      <dgm:prSet presAssocID="{C7462AF5-845F-4052-91DC-96CDFD33FC46}" presName="arrow" presStyleLbl="bgShp" presStyleIdx="0" presStyleCnt="1" custScaleX="102254" custScaleY="100000"/>
      <dgm:spPr/>
    </dgm:pt>
    <dgm:pt modelId="{E02E5843-392A-42D7-9733-5AA0FCD4F4A0}" type="pres">
      <dgm:prSet presAssocID="{C7462AF5-845F-4052-91DC-96CDFD33FC46}" presName="linearProcess" presStyleCnt="0"/>
      <dgm:spPr/>
    </dgm:pt>
    <dgm:pt modelId="{5CC3FA6B-A016-4BA0-B45F-2A9A4A3D611C}" type="pres">
      <dgm:prSet presAssocID="{195B897F-2526-44C0-A1B3-9C2CBAEE633A}" presName="textNode" presStyleLbl="node1" presStyleIdx="0" presStyleCnt="2" custScaleX="97224" custScaleY="160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700B8-16B2-41CD-82A6-3F93A1367056}" type="pres">
      <dgm:prSet presAssocID="{02B1D622-F3FF-4E15-8278-266685092120}" presName="sibTrans" presStyleCnt="0"/>
      <dgm:spPr/>
    </dgm:pt>
    <dgm:pt modelId="{5269D465-5148-4CE6-88B6-5B31A9FEC66E}" type="pres">
      <dgm:prSet presAssocID="{94928FA6-FDAD-4F12-89EB-6757398702DC}" presName="textNode" presStyleLbl="node1" presStyleIdx="1" presStyleCnt="2" custScaleX="88275" custScaleY="160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9B282-6000-3444-9D53-90291C215ED8}" type="presOf" srcId="{195B897F-2526-44C0-A1B3-9C2CBAEE633A}" destId="{5CC3FA6B-A016-4BA0-B45F-2A9A4A3D611C}" srcOrd="0" destOrd="0" presId="urn:microsoft.com/office/officeart/2005/8/layout/hProcess9"/>
    <dgm:cxn modelId="{DACE76FD-272F-4837-9B4C-244F3451D2ED}" srcId="{C7462AF5-845F-4052-91DC-96CDFD33FC46}" destId="{195B897F-2526-44C0-A1B3-9C2CBAEE633A}" srcOrd="0" destOrd="0" parTransId="{1C429A81-0687-4533-B573-B76ABBBE2BE8}" sibTransId="{02B1D622-F3FF-4E15-8278-266685092120}"/>
    <dgm:cxn modelId="{2031742F-201D-42EB-8304-D9412A9397AD}" srcId="{C7462AF5-845F-4052-91DC-96CDFD33FC46}" destId="{94928FA6-FDAD-4F12-89EB-6757398702DC}" srcOrd="1" destOrd="0" parTransId="{6AA6BE94-B75F-4B9A-AAFD-A47AB42E6D3E}" sibTransId="{B9D103EC-7B02-4095-992A-98186A277D03}"/>
    <dgm:cxn modelId="{6131D3E1-CCC7-9E47-BC62-9B05945F526D}" type="presOf" srcId="{94928FA6-FDAD-4F12-89EB-6757398702DC}" destId="{5269D465-5148-4CE6-88B6-5B31A9FEC66E}" srcOrd="0" destOrd="0" presId="urn:microsoft.com/office/officeart/2005/8/layout/hProcess9"/>
    <dgm:cxn modelId="{F0BF5994-E049-824E-A990-1D6C302A3497}" type="presOf" srcId="{C7462AF5-845F-4052-91DC-96CDFD33FC46}" destId="{8D4C5B32-EEB1-4685-95C7-1498321B8C69}" srcOrd="0" destOrd="0" presId="urn:microsoft.com/office/officeart/2005/8/layout/hProcess9"/>
    <dgm:cxn modelId="{BA6D2406-E525-834F-BFBE-B8DEEFCBC87F}" type="presParOf" srcId="{8D4C5B32-EEB1-4685-95C7-1498321B8C69}" destId="{9FC7FF60-E7D3-49EB-AC71-5D329AE991A7}" srcOrd="0" destOrd="0" presId="urn:microsoft.com/office/officeart/2005/8/layout/hProcess9"/>
    <dgm:cxn modelId="{C22808E3-7C1F-1644-B6A9-871F59B128E7}" type="presParOf" srcId="{8D4C5B32-EEB1-4685-95C7-1498321B8C69}" destId="{E02E5843-392A-42D7-9733-5AA0FCD4F4A0}" srcOrd="1" destOrd="0" presId="urn:microsoft.com/office/officeart/2005/8/layout/hProcess9"/>
    <dgm:cxn modelId="{CAA81730-A2B5-444B-A44B-DFA681A87595}" type="presParOf" srcId="{E02E5843-392A-42D7-9733-5AA0FCD4F4A0}" destId="{5CC3FA6B-A016-4BA0-B45F-2A9A4A3D611C}" srcOrd="0" destOrd="0" presId="urn:microsoft.com/office/officeart/2005/8/layout/hProcess9"/>
    <dgm:cxn modelId="{22AE91B3-54D0-5048-81B7-643AFED1E663}" type="presParOf" srcId="{E02E5843-392A-42D7-9733-5AA0FCD4F4A0}" destId="{00B700B8-16B2-41CD-82A6-3F93A1367056}" srcOrd="1" destOrd="0" presId="urn:microsoft.com/office/officeart/2005/8/layout/hProcess9"/>
    <dgm:cxn modelId="{57D03EF0-CFB9-7D4B-82E3-6D8E6E91BE72}" type="presParOf" srcId="{E02E5843-392A-42D7-9733-5AA0FCD4F4A0}" destId="{5269D465-5148-4CE6-88B6-5B31A9FEC66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36712-1B12-443F-BFC9-0A88E01812A5}">
      <dsp:nvSpPr>
        <dsp:cNvPr id="0" name=""/>
        <dsp:cNvSpPr/>
      </dsp:nvSpPr>
      <dsp:spPr>
        <a:xfrm>
          <a:off x="2440784" y="1083"/>
          <a:ext cx="2268003" cy="120673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Реферат</a:t>
          </a:r>
          <a:endParaRPr lang="ru-RU" sz="2800" kern="1200" dirty="0"/>
        </a:p>
      </dsp:txBody>
      <dsp:txXfrm>
        <a:off x="2499692" y="59991"/>
        <a:ext cx="2150187" cy="1088921"/>
      </dsp:txXfrm>
    </dsp:sp>
    <dsp:sp modelId="{9F2FFC32-35CB-4DD5-8D52-8A06803C249B}">
      <dsp:nvSpPr>
        <dsp:cNvPr id="0" name=""/>
        <dsp:cNvSpPr/>
      </dsp:nvSpPr>
      <dsp:spPr>
        <a:xfrm>
          <a:off x="3224832" y="1305808"/>
          <a:ext cx="699908" cy="699908"/>
        </a:xfrm>
        <a:prstGeom prst="mathPlus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317605" y="1573453"/>
        <a:ext cx="514362" cy="164618"/>
      </dsp:txXfrm>
    </dsp:sp>
    <dsp:sp modelId="{002972C1-631B-4099-829B-8FD0FAE21834}">
      <dsp:nvSpPr>
        <dsp:cNvPr id="0" name=""/>
        <dsp:cNvSpPr/>
      </dsp:nvSpPr>
      <dsp:spPr>
        <a:xfrm>
          <a:off x="2440784" y="2103703"/>
          <a:ext cx="2268003" cy="120673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Презентация</a:t>
          </a:r>
          <a:endParaRPr lang="ru-RU" sz="2800" kern="1200" dirty="0"/>
        </a:p>
      </dsp:txBody>
      <dsp:txXfrm>
        <a:off x="2499692" y="2162611"/>
        <a:ext cx="2150187" cy="1088921"/>
      </dsp:txXfrm>
    </dsp:sp>
    <dsp:sp modelId="{1FA76D67-09A7-40A6-B9B4-2235A21CBC17}">
      <dsp:nvSpPr>
        <dsp:cNvPr id="0" name=""/>
        <dsp:cNvSpPr/>
      </dsp:nvSpPr>
      <dsp:spPr>
        <a:xfrm>
          <a:off x="4889799" y="1431309"/>
          <a:ext cx="383742" cy="44890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889799" y="1521090"/>
        <a:ext cx="268619" cy="269344"/>
      </dsp:txXfrm>
    </dsp:sp>
    <dsp:sp modelId="{2F978F28-7830-4AAC-83EE-E53ACC3F04D3}">
      <dsp:nvSpPr>
        <dsp:cNvPr id="0" name=""/>
        <dsp:cNvSpPr/>
      </dsp:nvSpPr>
      <dsp:spPr>
        <a:xfrm>
          <a:off x="5432831" y="449024"/>
          <a:ext cx="2521334" cy="241347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Доклад</a:t>
          </a:r>
          <a:endParaRPr lang="ru-RU" sz="5000" kern="1200" dirty="0"/>
        </a:p>
      </dsp:txBody>
      <dsp:txXfrm>
        <a:off x="5550647" y="566840"/>
        <a:ext cx="2285702" cy="2177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D255A-A6D3-404A-8126-5D41E22B1622}">
      <dsp:nvSpPr>
        <dsp:cNvPr id="0" name=""/>
        <dsp:cNvSpPr/>
      </dsp:nvSpPr>
      <dsp:spPr>
        <a:xfrm>
          <a:off x="0" y="1561735"/>
          <a:ext cx="10394950" cy="174935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110 слов/мин</a:t>
          </a:r>
          <a:endParaRPr lang="ru-RU" sz="4000" kern="1200" dirty="0"/>
        </a:p>
      </dsp:txBody>
      <dsp:txXfrm>
        <a:off x="0" y="1561735"/>
        <a:ext cx="10394950" cy="944652"/>
      </dsp:txXfrm>
    </dsp:sp>
    <dsp:sp modelId="{70225E4F-70AA-413D-916B-2197C51D4035}">
      <dsp:nvSpPr>
        <dsp:cNvPr id="0" name=""/>
        <dsp:cNvSpPr/>
      </dsp:nvSpPr>
      <dsp:spPr>
        <a:xfrm>
          <a:off x="0" y="2333476"/>
          <a:ext cx="5197475" cy="978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770-1100 слов в реферате</a:t>
          </a:r>
          <a:endParaRPr lang="ru-RU" sz="3600" kern="1200" dirty="0"/>
        </a:p>
      </dsp:txBody>
      <dsp:txXfrm>
        <a:off x="0" y="2333476"/>
        <a:ext cx="5197475" cy="978048"/>
      </dsp:txXfrm>
    </dsp:sp>
    <dsp:sp modelId="{47B76664-1C03-42CA-BDB5-9307B053DCA6}">
      <dsp:nvSpPr>
        <dsp:cNvPr id="0" name=""/>
        <dsp:cNvSpPr/>
      </dsp:nvSpPr>
      <dsp:spPr>
        <a:xfrm>
          <a:off x="5197475" y="2333476"/>
          <a:ext cx="5197475" cy="9780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7-10 слайдов</a:t>
          </a:r>
          <a:endParaRPr lang="ru-RU" sz="4000" kern="1200" dirty="0"/>
        </a:p>
      </dsp:txBody>
      <dsp:txXfrm>
        <a:off x="5197475" y="2333476"/>
        <a:ext cx="5197475" cy="978048"/>
      </dsp:txXfrm>
    </dsp:sp>
    <dsp:sp modelId="{213622F3-8DD0-4B5E-96F7-FEEB7658EE28}">
      <dsp:nvSpPr>
        <dsp:cNvPr id="0" name=""/>
        <dsp:cNvSpPr/>
      </dsp:nvSpPr>
      <dsp:spPr>
        <a:xfrm rot="10800000">
          <a:off x="0" y="432"/>
          <a:ext cx="10394950" cy="1576680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Доклад</a:t>
          </a:r>
          <a:endParaRPr lang="ru-RU" sz="4000" kern="1200" dirty="0"/>
        </a:p>
      </dsp:txBody>
      <dsp:txXfrm rot="-10800000">
        <a:off x="0" y="432"/>
        <a:ext cx="10394950" cy="553414"/>
      </dsp:txXfrm>
    </dsp:sp>
    <dsp:sp modelId="{E9964E62-5CE8-4F30-AC79-BBBEA3DE0569}">
      <dsp:nvSpPr>
        <dsp:cNvPr id="0" name=""/>
        <dsp:cNvSpPr/>
      </dsp:nvSpPr>
      <dsp:spPr>
        <a:xfrm>
          <a:off x="0" y="553847"/>
          <a:ext cx="10394950" cy="4714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7-10 мин</a:t>
          </a:r>
          <a:endParaRPr lang="ru-RU" sz="4000" kern="1200" dirty="0"/>
        </a:p>
      </dsp:txBody>
      <dsp:txXfrm>
        <a:off x="0" y="553847"/>
        <a:ext cx="10394950" cy="4714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6C1B7-9A7E-4C20-8C43-B47CAB7D672A}">
      <dsp:nvSpPr>
        <dsp:cNvPr id="0" name=""/>
        <dsp:cNvSpPr/>
      </dsp:nvSpPr>
      <dsp:spPr>
        <a:xfrm>
          <a:off x="0" y="0"/>
          <a:ext cx="7543800" cy="127296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ysClr val="windowText" lastClr="000000"/>
              </a:solidFill>
            </a:rPr>
            <a:t>Цвет шрифта – темный на светлом фоне </a:t>
          </a:r>
          <a:endParaRPr lang="ru-RU" sz="3200" kern="1200" dirty="0">
            <a:solidFill>
              <a:sysClr val="windowText" lastClr="000000"/>
            </a:solidFill>
          </a:endParaRPr>
        </a:p>
      </dsp:txBody>
      <dsp:txXfrm>
        <a:off x="62141" y="62141"/>
        <a:ext cx="7419518" cy="1148678"/>
      </dsp:txXfrm>
    </dsp:sp>
    <dsp:sp modelId="{C6B3E5FA-36B2-EF41-BB62-AF2A439E6705}">
      <dsp:nvSpPr>
        <dsp:cNvPr id="0" name=""/>
        <dsp:cNvSpPr/>
      </dsp:nvSpPr>
      <dsp:spPr>
        <a:xfrm>
          <a:off x="0" y="1374882"/>
          <a:ext cx="7543800" cy="12729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или</a:t>
          </a:r>
          <a:endParaRPr lang="ru-RU" sz="3900" kern="1200" dirty="0"/>
        </a:p>
      </dsp:txBody>
      <dsp:txXfrm>
        <a:off x="62141" y="1437023"/>
        <a:ext cx="7419518" cy="1148678"/>
      </dsp:txXfrm>
    </dsp:sp>
    <dsp:sp modelId="{A391C8AC-45C3-4867-B6D3-C97F919913F8}">
      <dsp:nvSpPr>
        <dsp:cNvPr id="0" name=""/>
        <dsp:cNvSpPr/>
      </dsp:nvSpPr>
      <dsp:spPr>
        <a:xfrm>
          <a:off x="0" y="2740002"/>
          <a:ext cx="7543800" cy="127296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белый на темном фоне</a:t>
          </a:r>
          <a:endParaRPr lang="ru-RU" sz="3200" kern="1200" dirty="0"/>
        </a:p>
      </dsp:txBody>
      <dsp:txXfrm>
        <a:off x="62141" y="2802143"/>
        <a:ext cx="7419518" cy="1148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29717-C7E9-43D9-A908-FBD2254358AA}">
      <dsp:nvSpPr>
        <dsp:cNvPr id="0" name=""/>
        <dsp:cNvSpPr/>
      </dsp:nvSpPr>
      <dsp:spPr>
        <a:xfrm>
          <a:off x="0" y="2427927"/>
          <a:ext cx="7543800" cy="159298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граф-схема</a:t>
          </a:r>
          <a:endParaRPr lang="ru-RU" sz="5600" kern="1200" dirty="0"/>
        </a:p>
      </dsp:txBody>
      <dsp:txXfrm>
        <a:off x="0" y="2427927"/>
        <a:ext cx="7543800" cy="1592983"/>
      </dsp:txXfrm>
    </dsp:sp>
    <dsp:sp modelId="{F0406587-7442-4783-8E86-8FA35E813309}">
      <dsp:nvSpPr>
        <dsp:cNvPr id="0" name=""/>
        <dsp:cNvSpPr/>
      </dsp:nvSpPr>
      <dsp:spPr>
        <a:xfrm rot="10800000">
          <a:off x="0" y="1813"/>
          <a:ext cx="7543800" cy="2450008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структура или связь</a:t>
          </a:r>
          <a:endParaRPr lang="ru-RU" sz="5600" kern="1200" dirty="0"/>
        </a:p>
      </dsp:txBody>
      <dsp:txXfrm rot="10800000">
        <a:off x="0" y="1813"/>
        <a:ext cx="7543800" cy="1591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E8AA-8577-45DE-AB3B-F6F4B270E664}">
      <dsp:nvSpPr>
        <dsp:cNvPr id="0" name=""/>
        <dsp:cNvSpPr/>
      </dsp:nvSpPr>
      <dsp:spPr>
        <a:xfrm>
          <a:off x="3715862" y="1324453"/>
          <a:ext cx="2030264" cy="704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444"/>
              </a:lnTo>
              <a:lnTo>
                <a:pt x="2030264" y="352444"/>
              </a:lnTo>
              <a:lnTo>
                <a:pt x="2030264" y="7048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5EFC4-B496-4EA0-AA32-5B8A7E00D747}">
      <dsp:nvSpPr>
        <dsp:cNvPr id="0" name=""/>
        <dsp:cNvSpPr/>
      </dsp:nvSpPr>
      <dsp:spPr>
        <a:xfrm>
          <a:off x="1685597" y="1324453"/>
          <a:ext cx="2030264" cy="704888"/>
        </a:xfrm>
        <a:custGeom>
          <a:avLst/>
          <a:gdLst/>
          <a:ahLst/>
          <a:cxnLst/>
          <a:rect l="0" t="0" r="0" b="0"/>
          <a:pathLst>
            <a:path>
              <a:moveTo>
                <a:pt x="2030264" y="0"/>
              </a:moveTo>
              <a:lnTo>
                <a:pt x="2030264" y="352444"/>
              </a:lnTo>
              <a:lnTo>
                <a:pt x="0" y="352444"/>
              </a:lnTo>
              <a:lnTo>
                <a:pt x="0" y="7048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04FBF-CBE7-4503-8FE2-D0804E4B30DD}">
      <dsp:nvSpPr>
        <dsp:cNvPr id="0" name=""/>
        <dsp:cNvSpPr/>
      </dsp:nvSpPr>
      <dsp:spPr>
        <a:xfrm>
          <a:off x="6" y="167344"/>
          <a:ext cx="7431711" cy="1157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Маркетинговые коммуникации</a:t>
          </a:r>
        </a:p>
      </dsp:txBody>
      <dsp:txXfrm>
        <a:off x="6" y="167344"/>
        <a:ext cx="7431711" cy="1157108"/>
      </dsp:txXfrm>
    </dsp:sp>
    <dsp:sp modelId="{85AE7896-9621-493D-BC7B-EA4895B61451}">
      <dsp:nvSpPr>
        <dsp:cNvPr id="0" name=""/>
        <dsp:cNvSpPr/>
      </dsp:nvSpPr>
      <dsp:spPr>
        <a:xfrm>
          <a:off x="7777" y="2029342"/>
          <a:ext cx="3355640" cy="771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ATL</a:t>
          </a:r>
          <a:endParaRPr lang="ru-RU" sz="4200" kern="1200" dirty="0" smtClean="0"/>
        </a:p>
      </dsp:txBody>
      <dsp:txXfrm>
        <a:off x="7777" y="2029342"/>
        <a:ext cx="3355640" cy="771417"/>
      </dsp:txXfrm>
    </dsp:sp>
    <dsp:sp modelId="{93DF8259-CF07-444C-BC18-976130A6D21A}">
      <dsp:nvSpPr>
        <dsp:cNvPr id="0" name=""/>
        <dsp:cNvSpPr/>
      </dsp:nvSpPr>
      <dsp:spPr>
        <a:xfrm>
          <a:off x="4068306" y="2029342"/>
          <a:ext cx="3355640" cy="771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BTL</a:t>
          </a:r>
          <a:endParaRPr lang="ru-RU" sz="4200" kern="1200" dirty="0" smtClean="0"/>
        </a:p>
      </dsp:txBody>
      <dsp:txXfrm>
        <a:off x="4068306" y="2029342"/>
        <a:ext cx="3355640" cy="7714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C8DD3-D392-4766-9C92-DE28A32D2197}">
      <dsp:nvSpPr>
        <dsp:cNvPr id="0" name=""/>
        <dsp:cNvSpPr/>
      </dsp:nvSpPr>
      <dsp:spPr>
        <a:xfrm>
          <a:off x="0" y="2427927"/>
          <a:ext cx="7543800" cy="159298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smtClean="0"/>
            <a:t>Сделай поэтапную анимацию показа текста!</a:t>
          </a:r>
          <a:endParaRPr lang="ru-RU" sz="3700" kern="1200"/>
        </a:p>
      </dsp:txBody>
      <dsp:txXfrm>
        <a:off x="0" y="2427927"/>
        <a:ext cx="7543800" cy="1592983"/>
      </dsp:txXfrm>
    </dsp:sp>
    <dsp:sp modelId="{400A0858-13D3-4F15-8571-42893DA87CD8}">
      <dsp:nvSpPr>
        <dsp:cNvPr id="0" name=""/>
        <dsp:cNvSpPr/>
      </dsp:nvSpPr>
      <dsp:spPr>
        <a:xfrm rot="10800000">
          <a:off x="0" y="1813"/>
          <a:ext cx="7543800" cy="2450008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Много получилось на слайде, а выбросить нечего? </a:t>
          </a:r>
          <a:endParaRPr lang="ru-RU" sz="3700" kern="1200" dirty="0"/>
        </a:p>
      </dsp:txBody>
      <dsp:txXfrm rot="10800000">
        <a:off x="0" y="1813"/>
        <a:ext cx="7543800" cy="15919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7FF60-E7D3-49EB-AC71-5D329AE991A7}">
      <dsp:nvSpPr>
        <dsp:cNvPr id="0" name=""/>
        <dsp:cNvSpPr/>
      </dsp:nvSpPr>
      <dsp:spPr>
        <a:xfrm>
          <a:off x="717318" y="0"/>
          <a:ext cx="9530094" cy="305759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C3FA6B-A016-4BA0-B45F-2A9A4A3D611C}">
      <dsp:nvSpPr>
        <dsp:cNvPr id="0" name=""/>
        <dsp:cNvSpPr/>
      </dsp:nvSpPr>
      <dsp:spPr>
        <a:xfrm>
          <a:off x="1203187" y="547896"/>
          <a:ext cx="4334931" cy="196180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BTL</a:t>
          </a:r>
          <a:r>
            <a:rPr lang="ru-RU" sz="1700" kern="1200" dirty="0" smtClean="0"/>
            <a:t> (от </a:t>
          </a:r>
          <a:r>
            <a:rPr lang="ru-RU" sz="1700" kern="1200" dirty="0" smtClean="0">
              <a:hlinkClick xmlns:r="http://schemas.openxmlformats.org/officeDocument/2006/relationships" r:id="rId2" tooltip="Английский язык"/>
            </a:rPr>
            <a:t>англ.</a:t>
          </a:r>
          <a:r>
            <a:rPr lang="ru-RU" sz="1700" kern="1200" dirty="0" smtClean="0"/>
            <a:t> </a:t>
          </a:r>
          <a:r>
            <a:rPr lang="ru-RU" sz="1700" i="1" kern="1200" dirty="0" err="1" smtClean="0"/>
            <a:t>below-the-line</a:t>
          </a:r>
          <a:r>
            <a:rPr lang="ru-RU" sz="1700" kern="1200" dirty="0" smtClean="0"/>
            <a:t> — под чертой) — комплекс </a:t>
          </a:r>
          <a:r>
            <a:rPr lang="ru-RU" sz="1700" kern="1200" dirty="0" smtClean="0">
              <a:hlinkClick xmlns:r="http://schemas.openxmlformats.org/officeDocument/2006/relationships" r:id="rId3" tooltip="Маркетинговые коммуникации"/>
            </a:rPr>
            <a:t>маркетинговых коммуникаций</a:t>
          </a:r>
          <a:r>
            <a:rPr lang="ru-RU" sz="1700" kern="1200" dirty="0" smtClean="0"/>
            <a:t>, который отличается от прямой </a:t>
          </a:r>
          <a:r>
            <a:rPr lang="ru-RU" sz="1700" kern="1200" dirty="0" smtClean="0">
              <a:hlinkClick xmlns:r="http://schemas.openxmlformats.org/officeDocument/2006/relationships" r:id="rId4" tooltip="Реклама"/>
            </a:rPr>
            <a:t>рекламы</a:t>
          </a:r>
          <a:r>
            <a:rPr lang="ru-RU" sz="1700" kern="1200" dirty="0" smtClean="0"/>
            <a:t> </a:t>
          </a:r>
          <a:r>
            <a:rPr lang="ru-RU" sz="1700" kern="1200" dirty="0" smtClean="0">
              <a:hlinkClick xmlns:r="http://schemas.openxmlformats.org/officeDocument/2006/relationships" r:id="rId5" tooltip="ATL (реклама)"/>
            </a:rPr>
            <a:t>ATL</a:t>
          </a:r>
          <a:r>
            <a:rPr lang="ru-RU" sz="1700" kern="1200" dirty="0" smtClean="0"/>
            <a:t> (от </a:t>
          </a:r>
          <a:r>
            <a:rPr lang="ru-RU" sz="1700" kern="1200" dirty="0" smtClean="0">
              <a:hlinkClick xmlns:r="http://schemas.openxmlformats.org/officeDocument/2006/relationships" r:id="rId2" tooltip="Английский язык"/>
            </a:rPr>
            <a:t>англ.</a:t>
          </a:r>
          <a:r>
            <a:rPr lang="ru-RU" sz="1700" kern="1200" dirty="0" smtClean="0"/>
            <a:t> </a:t>
          </a:r>
          <a:r>
            <a:rPr lang="ru-RU" sz="1700" i="1" kern="1200" dirty="0" err="1" smtClean="0"/>
            <a:t>above-the-Line</a:t>
          </a:r>
          <a:r>
            <a:rPr lang="ru-RU" sz="1700" kern="1200" dirty="0" smtClean="0"/>
            <a:t>) способом воздействия на целевую аудиторию.</a:t>
          </a:r>
          <a:endParaRPr lang="ru-RU" sz="1700" kern="1200" dirty="0"/>
        </a:p>
      </dsp:txBody>
      <dsp:txXfrm>
        <a:off x="1298954" y="643663"/>
        <a:ext cx="4143397" cy="1770267"/>
      </dsp:txXfrm>
    </dsp:sp>
    <dsp:sp modelId="{5269D465-5148-4CE6-88B6-5B31A9FEC66E}">
      <dsp:nvSpPr>
        <dsp:cNvPr id="0" name=""/>
        <dsp:cNvSpPr/>
      </dsp:nvSpPr>
      <dsp:spPr>
        <a:xfrm>
          <a:off x="5825621" y="547896"/>
          <a:ext cx="3935921" cy="196180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BTL </a:t>
          </a:r>
          <a:r>
            <a:rPr lang="ru-RU" sz="3600" b="1" kern="1200" dirty="0" smtClean="0"/>
            <a:t>и</a:t>
          </a:r>
          <a:r>
            <a:rPr lang="en-US" sz="3600" b="1" kern="1200" dirty="0" smtClean="0"/>
            <a:t> ATL</a:t>
          </a:r>
          <a:endParaRPr lang="ru-RU" sz="3600" kern="1200" dirty="0"/>
        </a:p>
      </dsp:txBody>
      <dsp:txXfrm>
        <a:off x="5921388" y="643663"/>
        <a:ext cx="3744387" cy="1770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0E258-103E-484E-9740-454BC599EF7C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093F-D902-9348-99E4-178CFDF5A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83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093F-D902-9348-99E4-178CFDF5A21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3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093F-D902-9348-99E4-178CFDF5A21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093F-D902-9348-99E4-178CFDF5A21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1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5FE9EE-9EEB-194C-A9E7-318DAFFF1B4F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de-DE" smtClean="0"/>
              <a:t>© А.С. Степанов, 2018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A323B46-322F-1948-AC2E-192C3E86A508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454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B848-C8C2-7248-9EB9-B5CED6721EE5}" type="datetime1">
              <a:rPr lang="ru-RU" smtClean="0"/>
              <a:t>01.11.2018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3B46-322F-1948-AC2E-192C3E86A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7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BD97-863E-7845-96A9-61D7E18E87D6}" type="datetime1">
              <a:rPr lang="ru-RU" smtClean="0"/>
              <a:t>01.11.2018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3B46-322F-1948-AC2E-192C3E86A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1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7970-45C8-414D-BC08-156C72596C5B}" type="datetime1">
              <a:rPr lang="ru-RU" smtClean="0"/>
              <a:t>01.11.2018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3B46-322F-1948-AC2E-192C3E86A50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078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3BFA-ED9F-C146-8C59-416333AC34E7}" type="datetime1">
              <a:rPr lang="ru-RU" smtClean="0"/>
              <a:t>01.11.2018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3B46-322F-1948-AC2E-192C3E86A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4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343D-E96C-F54D-A62F-C0050A4036C4}" type="datetime1">
              <a:rPr lang="ru-RU" smtClean="0"/>
              <a:t>01.11.2018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3B46-322F-1948-AC2E-192C3E86A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1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EF66-E095-A748-81FA-B50E1CCA4289}" type="datetime1">
              <a:rPr lang="ru-RU" smtClean="0"/>
              <a:t>01.11.2018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3B46-322F-1948-AC2E-192C3E86A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27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9B3-7B56-9946-81F5-2FC51A010118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3B46-322F-1948-AC2E-192C3E86A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9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5E36-D1B5-9D45-83F2-CABAE817C7A8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3B46-322F-1948-AC2E-192C3E86A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7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8295-258C-354A-A0C8-D96FCE096D2B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3B46-322F-1948-AC2E-192C3E86A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6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A4A1-6734-D440-B2B4-C6DDB579F7F0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3B46-322F-1948-AC2E-192C3E86A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98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8AA5-4CF4-C143-A628-028BB42CAD59}" type="datetime1">
              <a:rPr lang="ru-RU" smtClean="0"/>
              <a:t>01.11.2018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3B46-322F-1948-AC2E-192C3E86A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82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9956-A6BF-A24A-8B5C-6B599AFF4EC5}" type="datetime1">
              <a:rPr lang="ru-RU" smtClean="0"/>
              <a:t>01.11.2018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3B46-322F-1948-AC2E-192C3E86A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2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0122-4B57-C04C-B137-66FB3DB09876}" type="datetime1">
              <a:rPr lang="ru-RU" smtClean="0"/>
              <a:t>01.11.2018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3B46-322F-1948-AC2E-192C3E86A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9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C8E3-595B-8B4A-B572-8A74D82B8094}" type="datetime1">
              <a:rPr lang="ru-RU" smtClean="0"/>
              <a:t>01.11.2018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3B46-322F-1948-AC2E-192C3E86A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DF19-1A37-C54E-A4DD-6FE983C01A47}" type="datetime1">
              <a:rPr lang="ru-RU" smtClean="0"/>
              <a:t>01.11.2018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3B46-322F-1948-AC2E-192C3E86A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0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542E-C8CE-C445-B370-F752CA0FB58D}" type="datetime1">
              <a:rPr lang="ru-RU" smtClean="0"/>
              <a:t>01.11.2018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3B46-322F-1948-AC2E-192C3E86A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3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57CD5C-2A32-3945-820A-309E0E114298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© А.С. Степанов, 2018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323B46-322F-1948-AC2E-192C3E86A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5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Презентации в массы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-16948" y="3531395"/>
            <a:ext cx="10755883" cy="5503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Руководитель </a:t>
            </a:r>
            <a:r>
              <a:rPr lang="ru-RU" smtClean="0"/>
              <a:t>по продвижению </a:t>
            </a:r>
            <a:r>
              <a:rPr lang="en-US" dirty="0" err="1" smtClean="0"/>
              <a:t>btl</a:t>
            </a:r>
            <a:r>
              <a:rPr lang="en-US" dirty="0" smtClean="0"/>
              <a:t> </a:t>
            </a:r>
            <a:r>
              <a:rPr lang="ru-RU" dirty="0" smtClean="0"/>
              <a:t>агентства </a:t>
            </a:r>
            <a:r>
              <a:rPr lang="en-US" dirty="0" smtClean="0"/>
              <a:t>Five promotion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Степанов </a:t>
            </a:r>
            <a:r>
              <a:rPr lang="ru-RU" dirty="0" err="1" smtClean="0"/>
              <a:t>александр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97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Ð°ÑÑÐ¸Ð½ÐºÐ¸ Ð¿Ð¾ Ð·Ð°Ð¿ÑÐ¾ÑÑ Ð¾Ð±ÑÐµÐ·Ð°Ð½Ð½ÑÐµ Ð¿ÑÐµÐ·ÐµÐ½ÑÐ°ÑÐ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36" y="261616"/>
            <a:ext cx="6818212" cy="511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13412"/>
            <a:ext cx="10396882" cy="1151965"/>
          </a:xfrm>
        </p:spPr>
        <p:txBody>
          <a:bodyPr/>
          <a:lstStyle/>
          <a:p>
            <a:r>
              <a:rPr lang="ru-RU" dirty="0" smtClean="0"/>
              <a:t>Правила оформления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4507024"/>
              </p:ext>
            </p:extLst>
          </p:nvPr>
        </p:nvGraphicFramePr>
        <p:xfrm>
          <a:off x="2281779" y="1233078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Размер</a:t>
            </a:r>
            <a:r>
              <a:rPr lang="en-US" dirty="0" smtClean="0"/>
              <a:t> </a:t>
            </a:r>
            <a:r>
              <a:rPr lang="ru-RU" dirty="0" smtClean="0"/>
              <a:t>шрифта </a:t>
            </a:r>
            <a:r>
              <a:rPr lang="ru-RU" dirty="0"/>
              <a:t>в заголовках – </a:t>
            </a:r>
            <a:r>
              <a:rPr lang="en-US" dirty="0" smtClean="0"/>
              <a:t>min</a:t>
            </a:r>
            <a:r>
              <a:rPr lang="ru-RU" dirty="0" smtClean="0"/>
              <a:t> 4</a:t>
            </a:r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46960" y="1845734"/>
            <a:ext cx="7543801" cy="402336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ru-RU" sz="2800" dirty="0"/>
              <a:t>в тесте – мин 28, </a:t>
            </a:r>
            <a:endParaRPr lang="en-US" sz="2800" dirty="0"/>
          </a:p>
          <a:p>
            <a:pPr lvl="0"/>
            <a:r>
              <a:rPr lang="ru-RU" sz="3600" dirty="0"/>
              <a:t>оптимальный – 36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9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Шрифт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22246" y="1270747"/>
            <a:ext cx="7543801" cy="40233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ru-RU" sz="3200" dirty="0"/>
          </a:p>
          <a:p>
            <a:r>
              <a:rPr lang="ru-RU" sz="3200" dirty="0"/>
              <a:t>Используем шрифт без засечек! </a:t>
            </a:r>
            <a:endParaRPr lang="en-US" sz="3200" dirty="0"/>
          </a:p>
          <a:p>
            <a:r>
              <a:rPr lang="en-US" sz="32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endParaRPr lang="ru-RU" sz="32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/>
              <a:t>Arial</a:t>
            </a:r>
            <a:endParaRPr lang="ru-RU" sz="3200" dirty="0"/>
          </a:p>
          <a:p>
            <a:r>
              <a:rPr lang="en-US" sz="3200" dirty="0"/>
              <a:t>Calibri</a:t>
            </a:r>
            <a:endParaRPr lang="ru-RU" sz="3200" dirty="0"/>
          </a:p>
          <a:p>
            <a:r>
              <a:rPr lang="en-US" sz="3200" dirty="0"/>
              <a:t>Trebuchet MS</a:t>
            </a:r>
            <a:endParaRPr lang="ru-RU" sz="3200" dirty="0">
              <a:latin typeface="+mj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285176" y="1524459"/>
            <a:ext cx="7543801" cy="402336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ru-RU" sz="3200" dirty="0"/>
              <a:t>Главное выделить </a:t>
            </a:r>
            <a:r>
              <a:rPr lang="ru-RU" sz="3200" u="sng" dirty="0"/>
              <a:t>подчеркиванием</a:t>
            </a:r>
            <a:r>
              <a:rPr lang="ru-RU" sz="3200" dirty="0"/>
              <a:t>, </a:t>
            </a:r>
            <a:r>
              <a:rPr lang="ru-RU" sz="3200" i="1" dirty="0"/>
              <a:t>курсивом</a:t>
            </a:r>
            <a:r>
              <a:rPr lang="ru-RU" sz="3200" dirty="0"/>
              <a:t>, </a:t>
            </a:r>
            <a:r>
              <a:rPr lang="ru-RU" sz="3200" b="1" dirty="0"/>
              <a:t>полужирным</a:t>
            </a:r>
            <a:r>
              <a:rPr lang="ru-RU" sz="3200" dirty="0"/>
              <a:t> или </a:t>
            </a:r>
            <a:r>
              <a:rPr lang="ru-RU" sz="3200" dirty="0">
                <a:solidFill>
                  <a:srgbClr val="FF0000"/>
                </a:solidFill>
              </a:rPr>
              <a:t>цветом</a:t>
            </a:r>
            <a:r>
              <a:rPr lang="ru-RU" sz="3200" dirty="0"/>
              <a:t>. </a:t>
            </a:r>
          </a:p>
          <a:p>
            <a:endParaRPr lang="ru-RU" sz="3200" dirty="0"/>
          </a:p>
          <a:p>
            <a:r>
              <a:rPr lang="ru-RU" sz="3200" dirty="0"/>
              <a:t>НИКОГДА НЕ ИСПОЛЬЗУЙТЕ БОЛЬШИЕ </a:t>
            </a:r>
            <a:r>
              <a:rPr lang="ru-RU" sz="3200" dirty="0" smtClean="0"/>
              <a:t>БУКВЫ</a:t>
            </a:r>
            <a:r>
              <a:rPr lang="en-US" sz="3200" dirty="0" smtClean="0"/>
              <a:t> </a:t>
            </a:r>
            <a:r>
              <a:rPr lang="ru-RU" sz="3200" dirty="0" smtClean="0"/>
              <a:t>для выделения! </a:t>
            </a:r>
            <a:r>
              <a:rPr lang="ru-RU" sz="3200" dirty="0"/>
              <a:t>– НЕ КРИЧИТЕ НА СЛУШАТЕЛЕЙ! </a:t>
            </a:r>
          </a:p>
          <a:p>
            <a:endParaRPr lang="ru-RU" sz="3200" dirty="0"/>
          </a:p>
          <a:p>
            <a:r>
              <a:rPr lang="ru-RU" sz="3200" b="1" dirty="0"/>
              <a:t>Правило!</a:t>
            </a:r>
            <a:br>
              <a:rPr lang="ru-RU" sz="3200" b="1" dirty="0"/>
            </a:br>
            <a:r>
              <a:rPr lang="ru-RU" sz="3200" dirty="0"/>
              <a:t>Выбери </a:t>
            </a:r>
            <a:r>
              <a:rPr lang="ru-RU" sz="3200" b="1" dirty="0"/>
              <a:t>только один выделитель</a:t>
            </a:r>
            <a:r>
              <a:rPr lang="ru-RU" sz="3200" dirty="0"/>
              <a:t> на слайде, в презентации!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Схемы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2283724"/>
              </p:ext>
            </p:extLst>
          </p:nvPr>
        </p:nvGraphicFramePr>
        <p:xfrm>
          <a:off x="3297795" y="1166642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SmartArt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61" y="685800"/>
            <a:ext cx="6911422" cy="468052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062857" y="1580190"/>
            <a:ext cx="1152128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83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тезисы теории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55393750"/>
              </p:ext>
            </p:extLst>
          </p:nvPr>
        </p:nvGraphicFramePr>
        <p:xfrm>
          <a:off x="1853514" y="2080887"/>
          <a:ext cx="7431725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Ð°ÑÑÐ¸Ð½ÐºÐ¸ Ð¿Ð¾ Ð·Ð°Ð¿ÑÐ¾ÑÑ ÑÐ°Ð±Ð»Ð¸ÑÐ° Ñ ÑÐ¸ÑÐ»Ð°Ð¼Ð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12" y="1364503"/>
            <a:ext cx="9512459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538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Эффективность праздничного открытия</a:t>
            </a:r>
            <a:endParaRPr lang="ru-RU" dirty="0"/>
          </a:p>
        </p:txBody>
      </p:sp>
      <p:pic>
        <p:nvPicPr>
          <p:cNvPr id="1026" name="Picture 2" descr="https://btl-agency.com/wp-content/uploads/2018/09/kei-s-14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9" y="2063750"/>
            <a:ext cx="5670592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6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2371" y="2225844"/>
            <a:ext cx="10396882" cy="115196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Скажи мне — и я забуду,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покажи </a:t>
            </a:r>
            <a:r>
              <a:rPr lang="ru-RU" dirty="0"/>
              <a:t>мне — и я запомню</a:t>
            </a:r>
            <a:r>
              <a:rPr lang="ru-RU" dirty="0" smtClean="0"/>
              <a:t>…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Конфуций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13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20081396"/>
              </p:ext>
            </p:extLst>
          </p:nvPr>
        </p:nvGraphicFramePr>
        <p:xfrm>
          <a:off x="2111546" y="1006004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0A0858-13D3-4F15-8571-42893DA87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400A0858-13D3-4F15-8571-42893DA87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FC8DD3-D392-4766-9C92-DE28A32D2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17FC8DD3-D392-4766-9C92-DE28A32D2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252091" y="415270"/>
            <a:ext cx="7543801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/>
              <a:t>Помни! Если много текстовой информации, делай «засечки для глаза»: нумерация или маркеры!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pic>
        <p:nvPicPr>
          <p:cNvPr id="3074" name="Picture 2" descr="C:\Users\Александр\YandexDisk\Скриншоты\2014-11-18 02-22-33 Скриншот экра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29" y="2200521"/>
            <a:ext cx="6021724" cy="275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5825480" y="1958898"/>
            <a:ext cx="360040" cy="936104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635361" y="3140968"/>
            <a:ext cx="432048" cy="876243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2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</a:t>
            </a:r>
            <a:r>
              <a:rPr lang="ru-RU" dirty="0" err="1"/>
              <a:t>Five</a:t>
            </a:r>
            <a:r>
              <a:rPr lang="ru-RU" dirty="0"/>
              <a:t> </a:t>
            </a:r>
            <a:r>
              <a:rPr lang="ru-RU" dirty="0" err="1"/>
              <a:t>Promotion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ru-RU" sz="3200" dirty="0" smtClean="0"/>
              <a:t>Принцип </a:t>
            </a:r>
            <a:r>
              <a:rPr lang="ru-RU" sz="3200" dirty="0"/>
              <a:t>ответственности</a:t>
            </a:r>
            <a:r>
              <a:rPr lang="ru-RU" sz="3200"/>
              <a:t> </a:t>
            </a:r>
            <a:endParaRPr lang="en-US" sz="32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37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</a:t>
            </a:r>
            <a:r>
              <a:rPr lang="ru-RU" dirty="0" err="1"/>
              <a:t>Five</a:t>
            </a:r>
            <a:r>
              <a:rPr lang="ru-RU" dirty="0"/>
              <a:t> </a:t>
            </a:r>
            <a:r>
              <a:rPr lang="ru-RU" dirty="0" err="1"/>
              <a:t>Promotion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ru-RU" sz="3200" dirty="0" smtClean="0"/>
              <a:t>Принцип </a:t>
            </a:r>
            <a:r>
              <a:rPr lang="ru-RU" sz="3200" dirty="0"/>
              <a:t>ответственности </a:t>
            </a:r>
            <a:endParaRPr lang="en-US" sz="3200" dirty="0" smtClean="0"/>
          </a:p>
          <a:p>
            <a:r>
              <a:rPr lang="ru-RU" sz="3200" dirty="0" smtClean="0"/>
              <a:t>Принцип </a:t>
            </a:r>
            <a:r>
              <a:rPr lang="ru-RU" sz="3200" dirty="0"/>
              <a:t>уважения </a:t>
            </a:r>
            <a:endParaRPr lang="en-US" sz="32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05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</a:t>
            </a:r>
            <a:r>
              <a:rPr lang="ru-RU" dirty="0" err="1"/>
              <a:t>Five</a:t>
            </a:r>
            <a:r>
              <a:rPr lang="ru-RU" dirty="0"/>
              <a:t> </a:t>
            </a:r>
            <a:r>
              <a:rPr lang="ru-RU" dirty="0" err="1"/>
              <a:t>Promotion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ru-RU" sz="3200" dirty="0" smtClean="0"/>
              <a:t>Принцип </a:t>
            </a:r>
            <a:r>
              <a:rPr lang="ru-RU" sz="3200" dirty="0"/>
              <a:t>ответственности </a:t>
            </a:r>
            <a:endParaRPr lang="en-US" sz="3200" dirty="0" smtClean="0"/>
          </a:p>
          <a:p>
            <a:r>
              <a:rPr lang="ru-RU" sz="3200" dirty="0" smtClean="0"/>
              <a:t>Принцип </a:t>
            </a:r>
            <a:r>
              <a:rPr lang="ru-RU" sz="3200" dirty="0"/>
              <a:t>уважения </a:t>
            </a:r>
            <a:endParaRPr lang="en-US" sz="3200" dirty="0" smtClean="0"/>
          </a:p>
          <a:p>
            <a:r>
              <a:rPr lang="ru-RU" sz="3200" dirty="0" smtClean="0"/>
              <a:t>Принцип </a:t>
            </a:r>
            <a:r>
              <a:rPr lang="ru-RU" sz="3200" dirty="0"/>
              <a:t>развития  </a:t>
            </a:r>
            <a:endParaRPr lang="en-US" sz="32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03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</a:t>
            </a:r>
            <a:r>
              <a:rPr lang="ru-RU" dirty="0" err="1"/>
              <a:t>Five</a:t>
            </a:r>
            <a:r>
              <a:rPr lang="ru-RU" dirty="0"/>
              <a:t> </a:t>
            </a:r>
            <a:r>
              <a:rPr lang="ru-RU" dirty="0" err="1"/>
              <a:t>Promotion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ru-RU" sz="3200" dirty="0" smtClean="0"/>
              <a:t>Принцип </a:t>
            </a:r>
            <a:r>
              <a:rPr lang="ru-RU" sz="3200" dirty="0"/>
              <a:t>ответственности </a:t>
            </a:r>
            <a:endParaRPr lang="en-US" sz="3200" dirty="0" smtClean="0"/>
          </a:p>
          <a:p>
            <a:r>
              <a:rPr lang="ru-RU" sz="3200" dirty="0" smtClean="0"/>
              <a:t>Принцип </a:t>
            </a:r>
            <a:r>
              <a:rPr lang="ru-RU" sz="3200" dirty="0"/>
              <a:t>уважения </a:t>
            </a:r>
            <a:endParaRPr lang="en-US" sz="3200" dirty="0" smtClean="0"/>
          </a:p>
          <a:p>
            <a:r>
              <a:rPr lang="ru-RU" sz="3200" dirty="0" smtClean="0"/>
              <a:t>Принцип </a:t>
            </a:r>
            <a:r>
              <a:rPr lang="ru-RU" sz="3200" dirty="0"/>
              <a:t>развития  </a:t>
            </a:r>
            <a:endParaRPr lang="en-US" sz="3200" dirty="0" smtClean="0"/>
          </a:p>
          <a:p>
            <a:r>
              <a:rPr lang="ru-RU" sz="3200" dirty="0" smtClean="0"/>
              <a:t>Принцип </a:t>
            </a:r>
            <a:r>
              <a:rPr lang="ru-RU" sz="3200" dirty="0"/>
              <a:t>"за здоровое </a:t>
            </a:r>
            <a:r>
              <a:rPr lang="ru-RU" sz="3200" dirty="0" smtClean="0"/>
              <a:t>будущее»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80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5801" y="1782478"/>
            <a:ext cx="7543801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400" dirty="0"/>
              <a:t>Не отнимай внимание </a:t>
            </a:r>
            <a:endParaRPr lang="ru-RU" sz="4400" dirty="0" smtClean="0"/>
          </a:p>
          <a:p>
            <a:r>
              <a:rPr lang="ru-RU" sz="4400" dirty="0" smtClean="0"/>
              <a:t>аудитории!</a:t>
            </a:r>
            <a:endParaRPr lang="ru-RU" sz="4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pic>
        <p:nvPicPr>
          <p:cNvPr id="2050" name="Picture 2" descr="Ð°ÑÑÐ¸Ð½ÐºÐ¸ Ð¿Ð¾ Ð·Ð°Ð¿ÑÐ¾ÑÑ ÐºÐ¾ÑÐ¸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52" y="3738677"/>
            <a:ext cx="2795224" cy="20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Ð°ÑÑÐ¸Ð½ÐºÐ¸ Ð¿Ð¾ Ð·Ð°Ð¿ÑÐ¾ÑÑ ÐºÐ¾ÑÐ¸Ðº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91" y="1867022"/>
            <a:ext cx="3376631" cy="33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Ð°ÑÑÐ¸Ð½ÐºÐ¸ Ð¿Ð¾ Ð·Ð°Ð¿ÑÐ¾ÑÑ ÐºÐ¾ÑÐ¸Ðº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846" y="3302683"/>
            <a:ext cx="3633791" cy="272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множение 5"/>
          <p:cNvSpPr/>
          <p:nvPr/>
        </p:nvSpPr>
        <p:spPr>
          <a:xfrm>
            <a:off x="6796225" y="2660990"/>
            <a:ext cx="3096344" cy="3096344"/>
          </a:xfrm>
          <a:prstGeom prst="mathMultiply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2567025"/>
            <a:ext cx="10396882" cy="115196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Совершенство достигнуто не тогда, когда нечего добавить, а когда нечего убрать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Антуан </a:t>
            </a:r>
            <a:r>
              <a:rPr lang="ru-RU" dirty="0"/>
              <a:t>де </a:t>
            </a:r>
            <a:r>
              <a:rPr lang="ru-RU" dirty="0" smtClean="0"/>
              <a:t>Сент-Экзюпери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40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64080" y="705423"/>
            <a:ext cx="7543801" cy="402336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/>
              <a:t>Сделай маркеры в реферате на фрагментах текста, соответствующих слайдам.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Посмотри, </a:t>
            </a:r>
            <a:br>
              <a:rPr lang="ru-RU" sz="3200" dirty="0"/>
            </a:br>
            <a:r>
              <a:rPr lang="ru-RU" sz="3200" dirty="0"/>
              <a:t>как это будет выглядеть? </a:t>
            </a:r>
            <a:br>
              <a:rPr lang="ru-RU" sz="3200" dirty="0"/>
            </a:br>
            <a:r>
              <a:rPr lang="ru-RU" sz="3200" dirty="0"/>
              <a:t>нет ли </a:t>
            </a:r>
            <a:r>
              <a:rPr lang="ru-RU" sz="3200" dirty="0" smtClean="0"/>
              <a:t>ошибок?</a:t>
            </a:r>
            <a:endParaRPr lang="ru-RU" sz="3200" dirty="0"/>
          </a:p>
          <a:p>
            <a:pPr marL="457200" indent="-457200">
              <a:buFont typeface="+mj-lt"/>
              <a:buAutoNum type="arabicPeriod"/>
            </a:pPr>
            <a:r>
              <a:rPr lang="ru-RU" sz="3200" dirty="0"/>
              <a:t>Не заставляйте аудиторию ждать, пока вы будете возиться с </a:t>
            </a:r>
            <a:r>
              <a:rPr lang="ru-RU" sz="3200" dirty="0" smtClean="0"/>
              <a:t>ошибками! </a:t>
            </a:r>
            <a:r>
              <a:rPr lang="ru-RU" sz="3200" dirty="0"/>
              <a:t>Уважайте их время!</a:t>
            </a:r>
          </a:p>
          <a:p>
            <a:pPr marL="457200" indent="-457200">
              <a:buFont typeface="+mj-lt"/>
              <a:buAutoNum type="arabicPeriod"/>
            </a:pP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12464"/>
            <a:ext cx="10396882" cy="1151965"/>
          </a:xfrm>
        </p:spPr>
        <p:txBody>
          <a:bodyPr/>
          <a:lstStyle/>
          <a:p>
            <a:r>
              <a:rPr lang="ru-RU" dirty="0" smtClean="0"/>
              <a:t>Последний слайд – резюме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12341" y="-183042"/>
            <a:ext cx="7543801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200" dirty="0"/>
              <a:t>Подведите итог вашего доклада.</a:t>
            </a:r>
          </a:p>
          <a:p>
            <a:r>
              <a:rPr lang="ru-RU" sz="3200" dirty="0"/>
              <a:t>Только термины, имена, понятия и т.п.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66952379"/>
              </p:ext>
            </p:extLst>
          </p:nvPr>
        </p:nvGraphicFramePr>
        <p:xfrm>
          <a:off x="685801" y="2245926"/>
          <a:ext cx="10964731" cy="305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62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доклада</a:t>
            </a:r>
            <a:endParaRPr lang="ru-RU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9371247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65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20" y="2063396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8800" smtClean="0"/>
              <a:t>Много правил?</a:t>
            </a:r>
            <a:endParaRPr lang="ru-RU" sz="880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88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</a:t>
            </a:r>
            <a:r>
              <a:rPr lang="ru-RU" dirty="0"/>
              <a:t>Гая Кавасаки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794453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800" dirty="0" smtClean="0"/>
              <a:t>10   20   30 </a:t>
            </a:r>
            <a:endParaRPr lang="ru-RU" sz="13800" dirty="0"/>
          </a:p>
        </p:txBody>
      </p:sp>
      <p:sp>
        <p:nvSpPr>
          <p:cNvPr id="4" name="TextBox 3"/>
          <p:cNvSpPr txBox="1"/>
          <p:nvPr/>
        </p:nvSpPr>
        <p:spPr>
          <a:xfrm>
            <a:off x="2346642" y="4303347"/>
            <a:ext cx="1528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слайдов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2523" y="4303347"/>
            <a:ext cx="1528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минут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8250" y="4173051"/>
            <a:ext cx="1528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Размер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шрифта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2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58205898"/>
              </p:ext>
            </p:extLst>
          </p:nvPr>
        </p:nvGraphicFramePr>
        <p:xfrm>
          <a:off x="707315" y="1095562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4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Прочитали?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46960" y="1845734"/>
            <a:ext cx="7543801" cy="402336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err="1"/>
              <a:t>Непреформированный</a:t>
            </a:r>
            <a:r>
              <a:rPr lang="ru-RU" dirty="0"/>
              <a:t> тип развития не предопределен заранее, с самого начала неизвестны все стадии развития и его конечный результат. Этот тип наиболее распространен на нашей планете,  и, например, по нему происходит развитие галактики, Земли, процесс биологической эволюции, развитие общества. </a:t>
            </a:r>
            <a:br>
              <a:rPr lang="ru-RU" dirty="0"/>
            </a:br>
            <a:r>
              <a:rPr lang="ru-RU" dirty="0"/>
              <a:t>Процесс психического развития ребенка так же относится к этому типу. Дети разных эпох развиваются по-разному и достигают разных уровней развития. Детское развитие – особый процесс, который детерминирован не снизу, а сверху, той формой практической и теоритической деятельности, которая существует на данном уровне развития общества. (Как сказал поэт: « Лишь рождены, уже нас ждет Шекспир».) Т.е. его конечные формы не даны от природы, как это у животных, а заданы в формах материальной и духовной культуры общества. (Это позволяет человеку адаптироваться почти в любых условиях.)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Ð°ÑÑÐ¸Ð½ÐºÐ¸ Ð¿Ð¾ Ð·Ð°Ð¿ÑÐ¾ÑÑ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18" y="439401"/>
            <a:ext cx="7614018" cy="49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6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854224"/>
            <a:ext cx="8229600" cy="990600"/>
          </a:xfrm>
        </p:spPr>
        <p:txBody>
          <a:bodyPr>
            <a:noAutofit/>
          </a:bodyPr>
          <a:lstStyle/>
          <a:p>
            <a:pPr lvl="0"/>
            <a:r>
              <a:rPr lang="ru-RU" sz="4400" dirty="0"/>
              <a:t>Правила оформления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46960" y="1845734"/>
            <a:ext cx="7543801" cy="40233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ru-RU" sz="4000" dirty="0"/>
              <a:t>Докладчик, помни!</a:t>
            </a:r>
            <a:br>
              <a:rPr lang="ru-RU" sz="4000" dirty="0"/>
            </a:br>
            <a:r>
              <a:rPr lang="ru-RU" sz="4000" dirty="0"/>
              <a:t>Одна мысль – один </a:t>
            </a:r>
            <a:r>
              <a:rPr lang="ru-RU" sz="4000" dirty="0" smtClean="0"/>
              <a:t>слайд! </a:t>
            </a:r>
            <a:endParaRPr lang="ru-RU" sz="4000" dirty="0"/>
          </a:p>
          <a:p>
            <a:pPr algn="ctr"/>
            <a:endParaRPr lang="ru-RU" sz="4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Выводи на  слайд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2346960" y="1845734"/>
            <a:ext cx="7543801" cy="40233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/>
            <a:r>
              <a:rPr lang="ru-RU" sz="4000" b="1" dirty="0"/>
              <a:t>Тезис, </a:t>
            </a:r>
          </a:p>
          <a:p>
            <a:pPr lvl="0" algn="ctr"/>
            <a:r>
              <a:rPr lang="ru-RU" sz="4000" b="1" dirty="0"/>
              <a:t>зависимость, </a:t>
            </a:r>
          </a:p>
          <a:p>
            <a:pPr lvl="0" algn="ctr"/>
            <a:r>
              <a:rPr lang="ru-RU" sz="4000" b="1" dirty="0"/>
              <a:t>Имена,</a:t>
            </a:r>
            <a:endParaRPr lang="ru-RU" sz="4000" dirty="0"/>
          </a:p>
          <a:p>
            <a:pPr lvl="0" algn="ctr"/>
            <a:r>
              <a:rPr lang="ru-RU" sz="4000" b="1" dirty="0"/>
              <a:t>Графики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Безопасный Отступ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Около 5-10% с каждой стороны</a:t>
            </a:r>
            <a:endParaRPr lang="ru-RU" sz="3200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5400000">
            <a:off x="258183" y="320488"/>
            <a:ext cx="1882588" cy="1882588"/>
          </a:xfrm>
          <a:prstGeom prst="corner">
            <a:avLst>
              <a:gd name="adj1" fmla="val 11143"/>
              <a:gd name="adj2" fmla="val 9429"/>
            </a:avLst>
          </a:prstGeom>
          <a:solidFill>
            <a:srgbClr val="00B0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4"/>
          <p:cNvSpPr/>
          <p:nvPr/>
        </p:nvSpPr>
        <p:spPr>
          <a:xfrm rot="16200000">
            <a:off x="10017162" y="4718367"/>
            <a:ext cx="1882588" cy="1882588"/>
          </a:xfrm>
          <a:prstGeom prst="corner">
            <a:avLst>
              <a:gd name="adj1" fmla="val 11143"/>
              <a:gd name="adj2" fmla="val 9429"/>
            </a:avLst>
          </a:prstGeom>
          <a:solidFill>
            <a:srgbClr val="00B0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10800000">
            <a:off x="10017162" y="320488"/>
            <a:ext cx="1882588" cy="1882588"/>
          </a:xfrm>
          <a:prstGeom prst="corner">
            <a:avLst>
              <a:gd name="adj1" fmla="val 11143"/>
              <a:gd name="adj2" fmla="val 9429"/>
            </a:avLst>
          </a:prstGeom>
          <a:solidFill>
            <a:srgbClr val="00B0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Фигура, имеющая форму буквы L 6"/>
          <p:cNvSpPr/>
          <p:nvPr/>
        </p:nvSpPr>
        <p:spPr>
          <a:xfrm>
            <a:off x="258183" y="4718368"/>
            <a:ext cx="1882588" cy="1882588"/>
          </a:xfrm>
          <a:prstGeom prst="corner">
            <a:avLst>
              <a:gd name="adj1" fmla="val 11143"/>
              <a:gd name="adj2" fmla="val 9429"/>
            </a:avLst>
          </a:prstGeom>
          <a:solidFill>
            <a:srgbClr val="00B0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А.С. Степанов,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7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69</TotalTime>
  <Words>499</Words>
  <Application>Microsoft Macintosh PowerPoint</Application>
  <PresentationFormat>Широкоэкранный</PresentationFormat>
  <Paragraphs>123</Paragraphs>
  <Slides>31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Calibri</vt:lpstr>
      <vt:lpstr>Impact</vt:lpstr>
      <vt:lpstr>Times New Roman</vt:lpstr>
      <vt:lpstr>Arial</vt:lpstr>
      <vt:lpstr>Главное мероприятие</vt:lpstr>
      <vt:lpstr>Презентации в массы</vt:lpstr>
      <vt:lpstr>Скажи мне — и я забуду,  покажи мне — и я запомню…   Конфуций</vt:lpstr>
      <vt:lpstr>Структура доклада</vt:lpstr>
      <vt:lpstr>Презентация PowerPoint</vt:lpstr>
      <vt:lpstr>Прочитали?</vt:lpstr>
      <vt:lpstr>Презентация PowerPoint</vt:lpstr>
      <vt:lpstr>Правила оформления презентации</vt:lpstr>
      <vt:lpstr>Выводи на  слайд</vt:lpstr>
      <vt:lpstr>Безопасный Отступ</vt:lpstr>
      <vt:lpstr>Презентация PowerPoint</vt:lpstr>
      <vt:lpstr>Правила оформления</vt:lpstr>
      <vt:lpstr>Размер шрифта в заголовках – min 40</vt:lpstr>
      <vt:lpstr>Шрифт</vt:lpstr>
      <vt:lpstr>Выделение</vt:lpstr>
      <vt:lpstr>Схемы</vt:lpstr>
      <vt:lpstr>SmartArt</vt:lpstr>
      <vt:lpstr>Основные тезисы теории</vt:lpstr>
      <vt:lpstr>Презентация PowerPoint</vt:lpstr>
      <vt:lpstr>Эффективность праздничного открытия</vt:lpstr>
      <vt:lpstr>Презентация PowerPoint</vt:lpstr>
      <vt:lpstr>Презентация PowerPoint</vt:lpstr>
      <vt:lpstr>Принципы Five Promotion</vt:lpstr>
      <vt:lpstr>Принципы Five Promotion</vt:lpstr>
      <vt:lpstr>Принципы Five Promotion</vt:lpstr>
      <vt:lpstr>Принципы Five Promotion</vt:lpstr>
      <vt:lpstr>Оформление</vt:lpstr>
      <vt:lpstr>Совершенство достигнуто не тогда, когда нечего добавить, а когда нечего убрать.  Антуан де Сент-Экзюпери</vt:lpstr>
      <vt:lpstr>Презентация PowerPoint</vt:lpstr>
      <vt:lpstr>Последний слайд – резюме</vt:lpstr>
      <vt:lpstr>Много правил?</vt:lpstr>
      <vt:lpstr>Правило Гая Кавасаки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Презентации в массы</dc:title>
  <dc:creator>Пользователь Microsoft Office</dc:creator>
  <cp:lastModifiedBy>Microsoft Office User</cp:lastModifiedBy>
  <cp:revision>18</cp:revision>
  <dcterms:created xsi:type="dcterms:W3CDTF">2018-11-01T08:51:13Z</dcterms:created>
  <dcterms:modified xsi:type="dcterms:W3CDTF">2018-11-01T10:54:47Z</dcterms:modified>
</cp:coreProperties>
</file>